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39b51c29c545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44d5fbb8024a28"/>
  </p:sldMasterIdLst>
  <p:sldIdLst>
    <p:sldId xmlns:r="http://schemas.openxmlformats.org/officeDocument/2006/relationships" id="256" r:id="R35b624d006b94f91"/>
    <p:sldId xmlns:r="http://schemas.openxmlformats.org/officeDocument/2006/relationships" id="257" r:id="R481618c53bbc425f"/>
    <p:sldId xmlns:r="http://schemas.openxmlformats.org/officeDocument/2006/relationships" id="258" r:id="R9cd3b90922454250"/>
    <p:sldId xmlns:r="http://schemas.openxmlformats.org/officeDocument/2006/relationships" id="259" r:id="Rf9832c4283e04adb"/>
    <p:sldId xmlns:r="http://schemas.openxmlformats.org/officeDocument/2006/relationships" id="260" r:id="R4abb097da9494859"/>
    <p:sldId xmlns:r="http://schemas.openxmlformats.org/officeDocument/2006/relationships" id="261" r:id="R87812b78b9134b59"/>
    <p:sldId xmlns:r="http://schemas.openxmlformats.org/officeDocument/2006/relationships" id="262" r:id="R8fd66da02d2f48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44d5fbb8024a28" /><Relationship Type="http://schemas.openxmlformats.org/officeDocument/2006/relationships/slide" Target="/ppt/slides/slide1.xml" Id="R35b624d006b94f91" /><Relationship Type="http://schemas.openxmlformats.org/officeDocument/2006/relationships/slide" Target="/ppt/slides/slide2.xml" Id="R481618c53bbc425f" /><Relationship Type="http://schemas.openxmlformats.org/officeDocument/2006/relationships/slide" Target="/ppt/slides/slide3.xml" Id="R9cd3b90922454250" /><Relationship Type="http://schemas.openxmlformats.org/officeDocument/2006/relationships/slide" Target="/ppt/slides/slide4.xml" Id="Rf9832c4283e04adb" /><Relationship Type="http://schemas.openxmlformats.org/officeDocument/2006/relationships/slide" Target="/ppt/slides/slide5.xml" Id="R4abb097da9494859" /><Relationship Type="http://schemas.openxmlformats.org/officeDocument/2006/relationships/slide" Target="/ppt/slides/slide6.xml" Id="R87812b78b9134b59" /><Relationship Type="http://schemas.openxmlformats.org/officeDocument/2006/relationships/slide" Target="/ppt/slides/slide7.xml" Id="R8fd66da02d2f48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ce88342e314f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391e199444033" /><Relationship Type="http://schemas.openxmlformats.org/officeDocument/2006/relationships/theme" Target="/ppt/slideMasters/theme/theme1.xml" Id="R7d08c607423d42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e391e1994440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2c93fd83141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e5e80980934e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e2d27b5f940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823066ad047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7e1d39c5443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abaf3ff7741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f08711b674a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MAKROTEK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MAKROTEK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−153 105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3 295 882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3 328 150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ØVERLAND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Vassbrekkevegen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5534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981 620 003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MAKROTEK AS</a:t>
            </a:r>
          </a:p>
        </p:txBody>
      </p:sp>
    </p:spTree>
  </p:cSld>
  <p:clrMapOvr>
    <a:masterClrMapping xmlns:a="http://schemas.openxmlformats.org/drawingml/2006/main"/>
  </p:clrMapOvr>
</p:sld>
</file>