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9944eaffa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e5e33cd2a4deb"/>
  </p:sldMasterIdLst>
  <p:sldIdLst>
    <p:sldId xmlns:r="http://schemas.openxmlformats.org/officeDocument/2006/relationships" id="256" r:id="Rcacc0af6cee247da"/>
    <p:sldId xmlns:r="http://schemas.openxmlformats.org/officeDocument/2006/relationships" id="257" r:id="Rc00c34bb354a48b2"/>
    <p:sldId xmlns:r="http://schemas.openxmlformats.org/officeDocument/2006/relationships" id="258" r:id="R342cfff19d2b4926"/>
    <p:sldId xmlns:r="http://schemas.openxmlformats.org/officeDocument/2006/relationships" id="259" r:id="R655463142268487d"/>
    <p:sldId xmlns:r="http://schemas.openxmlformats.org/officeDocument/2006/relationships" id="260" r:id="R838e7e8ea0d44f1e"/>
    <p:sldId xmlns:r="http://schemas.openxmlformats.org/officeDocument/2006/relationships" id="261" r:id="R61cfa99e24da45d7"/>
    <p:sldId xmlns:r="http://schemas.openxmlformats.org/officeDocument/2006/relationships" id="262" r:id="R388fac5defa9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e5e33cd2a4deb" /><Relationship Type="http://schemas.openxmlformats.org/officeDocument/2006/relationships/slide" Target="/ppt/slides/slide1.xml" Id="Rcacc0af6cee247da" /><Relationship Type="http://schemas.openxmlformats.org/officeDocument/2006/relationships/slide" Target="/ppt/slides/slide2.xml" Id="Rc00c34bb354a48b2" /><Relationship Type="http://schemas.openxmlformats.org/officeDocument/2006/relationships/slide" Target="/ppt/slides/slide3.xml" Id="R342cfff19d2b4926" /><Relationship Type="http://schemas.openxmlformats.org/officeDocument/2006/relationships/slide" Target="/ppt/slides/slide4.xml" Id="R655463142268487d" /><Relationship Type="http://schemas.openxmlformats.org/officeDocument/2006/relationships/slide" Target="/ppt/slides/slide5.xml" Id="R838e7e8ea0d44f1e" /><Relationship Type="http://schemas.openxmlformats.org/officeDocument/2006/relationships/slide" Target="/ppt/slides/slide6.xml" Id="R61cfa99e24da45d7" /><Relationship Type="http://schemas.openxmlformats.org/officeDocument/2006/relationships/slide" Target="/ppt/slides/slide7.xml" Id="R388fac5defa9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4c5da3ead40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ef4ad613c497e" /><Relationship Type="http://schemas.openxmlformats.org/officeDocument/2006/relationships/theme" Target="/ppt/slideMasters/theme/theme1.xml" Id="R965cc2cd99d048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ef4ad613c49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a7e3c90a945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e21e24fc48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e23d679b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38e52e9b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d939cd789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cb6c2a54642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8b945acfa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