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f7d839c43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38b510b8242b5"/>
  </p:sldMasterIdLst>
  <p:sldIdLst>
    <p:sldId xmlns:r="http://schemas.openxmlformats.org/officeDocument/2006/relationships" id="256" r:id="R18abd50fe1cd4d97"/>
    <p:sldId xmlns:r="http://schemas.openxmlformats.org/officeDocument/2006/relationships" id="257" r:id="Rcd4f341a84624e6e"/>
    <p:sldId xmlns:r="http://schemas.openxmlformats.org/officeDocument/2006/relationships" id="258" r:id="Reeedb93e07514341"/>
    <p:sldId xmlns:r="http://schemas.openxmlformats.org/officeDocument/2006/relationships" id="259" r:id="R5c166ad69fd84dc6"/>
    <p:sldId xmlns:r="http://schemas.openxmlformats.org/officeDocument/2006/relationships" id="260" r:id="Re543a3698715449b"/>
    <p:sldId xmlns:r="http://schemas.openxmlformats.org/officeDocument/2006/relationships" id="261" r:id="R8875da5935bf4b0e"/>
    <p:sldId xmlns:r="http://schemas.openxmlformats.org/officeDocument/2006/relationships" id="262" r:id="Rcd4c81a11d10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38b510b8242b5" /><Relationship Type="http://schemas.openxmlformats.org/officeDocument/2006/relationships/slide" Target="/ppt/slides/slide1.xml" Id="R18abd50fe1cd4d97" /><Relationship Type="http://schemas.openxmlformats.org/officeDocument/2006/relationships/slide" Target="/ppt/slides/slide2.xml" Id="Rcd4f341a84624e6e" /><Relationship Type="http://schemas.openxmlformats.org/officeDocument/2006/relationships/slide" Target="/ppt/slides/slide3.xml" Id="Reeedb93e07514341" /><Relationship Type="http://schemas.openxmlformats.org/officeDocument/2006/relationships/slide" Target="/ppt/slides/slide4.xml" Id="R5c166ad69fd84dc6" /><Relationship Type="http://schemas.openxmlformats.org/officeDocument/2006/relationships/slide" Target="/ppt/slides/slide5.xml" Id="Re543a3698715449b" /><Relationship Type="http://schemas.openxmlformats.org/officeDocument/2006/relationships/slide" Target="/ppt/slides/slide6.xml" Id="R8875da5935bf4b0e" /><Relationship Type="http://schemas.openxmlformats.org/officeDocument/2006/relationships/slide" Target="/ppt/slides/slide7.xml" Id="Rcd4c81a11d10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2f1e13ecd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d3bc93c764b03" /><Relationship Type="http://schemas.openxmlformats.org/officeDocument/2006/relationships/theme" Target="/ppt/slideMasters/theme/theme1.xml" Id="R1348bbe75d08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d3bc93c76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8ddeb56ce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eab6f800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d0d0ac5f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4549db4a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58eba1560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9675d3e2441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c20b88a6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MEDICON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11 732 911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19 490 395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CATHRINE TVEIT GEHEB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 MAGNUS GEHEB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