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db75335c89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9cf7950b7b4ea3"/>
  </p:sldMasterIdLst>
  <p:sldIdLst>
    <p:sldId xmlns:r="http://schemas.openxmlformats.org/officeDocument/2006/relationships" id="256" r:id="Ra34ea15193854de5"/>
    <p:sldId xmlns:r="http://schemas.openxmlformats.org/officeDocument/2006/relationships" id="257" r:id="R0ccf02459a33465d"/>
    <p:sldId xmlns:r="http://schemas.openxmlformats.org/officeDocument/2006/relationships" id="258" r:id="R981dabe6f82d4de8"/>
    <p:sldId xmlns:r="http://schemas.openxmlformats.org/officeDocument/2006/relationships" id="259" r:id="R422aa77df6dd445c"/>
    <p:sldId xmlns:r="http://schemas.openxmlformats.org/officeDocument/2006/relationships" id="260" r:id="Rd088312036aa4b2b"/>
    <p:sldId xmlns:r="http://schemas.openxmlformats.org/officeDocument/2006/relationships" id="261" r:id="R3c915fca4373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cf7950b7b4ea3" /><Relationship Type="http://schemas.openxmlformats.org/officeDocument/2006/relationships/slide" Target="/ppt/slides/slide1.xml" Id="Ra34ea15193854de5" /><Relationship Type="http://schemas.openxmlformats.org/officeDocument/2006/relationships/slide" Target="/ppt/slides/slide2.xml" Id="R0ccf02459a33465d" /><Relationship Type="http://schemas.openxmlformats.org/officeDocument/2006/relationships/slide" Target="/ppt/slides/slide3.xml" Id="R981dabe6f82d4de8" /><Relationship Type="http://schemas.openxmlformats.org/officeDocument/2006/relationships/slide" Target="/ppt/slides/slide4.xml" Id="R422aa77df6dd445c" /><Relationship Type="http://schemas.openxmlformats.org/officeDocument/2006/relationships/slide" Target="/ppt/slides/slide5.xml" Id="Rd088312036aa4b2b" /><Relationship Type="http://schemas.openxmlformats.org/officeDocument/2006/relationships/slide" Target="/ppt/slides/slide6.xml" Id="R3c915fca4373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88b9631a6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11bd23204d33" /><Relationship Type="http://schemas.openxmlformats.org/officeDocument/2006/relationships/theme" Target="/ppt/slideMasters/theme/theme1.xml" Id="R2e9684ad5c3a48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ce11bd23204d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7e561a7db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5a322df39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911b0c333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50e190cf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316c22fe2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74171d4f9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