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2fde60cc2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53c5e3acc4d56"/>
  </p:sldMasterIdLst>
  <p:sldIdLst>
    <p:sldId xmlns:r="http://schemas.openxmlformats.org/officeDocument/2006/relationships" id="256" r:id="R522a404ffab3481f"/>
    <p:sldId xmlns:r="http://schemas.openxmlformats.org/officeDocument/2006/relationships" id="257" r:id="R18a7079df79d499b"/>
    <p:sldId xmlns:r="http://schemas.openxmlformats.org/officeDocument/2006/relationships" id="258" r:id="Rf28c3913abb44d6d"/>
    <p:sldId xmlns:r="http://schemas.openxmlformats.org/officeDocument/2006/relationships" id="259" r:id="R7d79274f00ab44be"/>
    <p:sldId xmlns:r="http://schemas.openxmlformats.org/officeDocument/2006/relationships" id="260" r:id="R7b76ad45c4d74202"/>
    <p:sldId xmlns:r="http://schemas.openxmlformats.org/officeDocument/2006/relationships" id="261" r:id="Rf5606b9a6a3141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53c5e3acc4d56" /><Relationship Type="http://schemas.openxmlformats.org/officeDocument/2006/relationships/slide" Target="/ppt/slides/slide1.xml" Id="R522a404ffab3481f" /><Relationship Type="http://schemas.openxmlformats.org/officeDocument/2006/relationships/slide" Target="/ppt/slides/slide2.xml" Id="R18a7079df79d499b" /><Relationship Type="http://schemas.openxmlformats.org/officeDocument/2006/relationships/slide" Target="/ppt/slides/slide3.xml" Id="Rf28c3913abb44d6d" /><Relationship Type="http://schemas.openxmlformats.org/officeDocument/2006/relationships/slide" Target="/ppt/slides/slide4.xml" Id="R7d79274f00ab44be" /><Relationship Type="http://schemas.openxmlformats.org/officeDocument/2006/relationships/slide" Target="/ppt/slides/slide5.xml" Id="R7b76ad45c4d74202" /><Relationship Type="http://schemas.openxmlformats.org/officeDocument/2006/relationships/slide" Target="/ppt/slides/slide6.xml" Id="Rf5606b9a6a3141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c0ce75092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0e70fd36f4ac9" /><Relationship Type="http://schemas.openxmlformats.org/officeDocument/2006/relationships/theme" Target="/ppt/slideMasters/theme/theme1.xml" Id="R7364a7ac67564c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e0e70fd36f4a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76596eb0a4e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4c4cda79243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5a6b249a542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9ed71152f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59915bbc2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77d454c0e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