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e083e320454e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849c1c398e4861"/>
  </p:sldMasterIdLst>
  <p:sldIdLst>
    <p:sldId xmlns:r="http://schemas.openxmlformats.org/officeDocument/2006/relationships" id="256" r:id="Rb6eb220b153a4ddc"/>
    <p:sldId xmlns:r="http://schemas.openxmlformats.org/officeDocument/2006/relationships" id="257" r:id="Re1a0b02c773c46b3"/>
    <p:sldId xmlns:r="http://schemas.openxmlformats.org/officeDocument/2006/relationships" id="258" r:id="R10c42050979d456b"/>
    <p:sldId xmlns:r="http://schemas.openxmlformats.org/officeDocument/2006/relationships" id="259" r:id="R8992fa8d78a14791"/>
    <p:sldId xmlns:r="http://schemas.openxmlformats.org/officeDocument/2006/relationships" id="260" r:id="R4963492162064cb4"/>
    <p:sldId xmlns:r="http://schemas.openxmlformats.org/officeDocument/2006/relationships" id="261" r:id="R6713432943bc4153"/>
    <p:sldId xmlns:r="http://schemas.openxmlformats.org/officeDocument/2006/relationships" id="262" r:id="R84d1cad8b53b4c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849c1c398e4861" /><Relationship Type="http://schemas.openxmlformats.org/officeDocument/2006/relationships/slide" Target="/ppt/slides/slide1.xml" Id="Rb6eb220b153a4ddc" /><Relationship Type="http://schemas.openxmlformats.org/officeDocument/2006/relationships/slide" Target="/ppt/slides/slide2.xml" Id="Re1a0b02c773c46b3" /><Relationship Type="http://schemas.openxmlformats.org/officeDocument/2006/relationships/slide" Target="/ppt/slides/slide3.xml" Id="R10c42050979d456b" /><Relationship Type="http://schemas.openxmlformats.org/officeDocument/2006/relationships/slide" Target="/ppt/slides/slide4.xml" Id="R8992fa8d78a14791" /><Relationship Type="http://schemas.openxmlformats.org/officeDocument/2006/relationships/slide" Target="/ppt/slides/slide5.xml" Id="R4963492162064cb4" /><Relationship Type="http://schemas.openxmlformats.org/officeDocument/2006/relationships/slide" Target="/ppt/slides/slide6.xml" Id="R6713432943bc4153" /><Relationship Type="http://schemas.openxmlformats.org/officeDocument/2006/relationships/slide" Target="/ppt/slides/slide7.xml" Id="R84d1cad8b53b4c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98589c707b42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28c72cffc444d" /><Relationship Type="http://schemas.openxmlformats.org/officeDocument/2006/relationships/theme" Target="/ppt/slideMasters/theme/theme1.xml" Id="R5e08dc2a61a041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e28c72cffc44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6dbb2df6e46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6ad36b77042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6feab484749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708c46c714a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a63c19d5048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e2ba7890443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fa3540ec04a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LAKK OG SERVICESENTER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LAKK OG SERVICESENTER AS ble etablert [år] og holder til i Tysnes.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860 373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188 180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581 028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854 173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FRANK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5680 Tysnes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981 442 075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