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7fc2514e7942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2a946c0e934c2c"/>
  </p:sldMasterIdLst>
  <p:sldIdLst>
    <p:sldId xmlns:r="http://schemas.openxmlformats.org/officeDocument/2006/relationships" id="256" r:id="R8930863bd1e64eae"/>
    <p:sldId xmlns:r="http://schemas.openxmlformats.org/officeDocument/2006/relationships" id="257" r:id="R8c4df66e4c9b4177"/>
    <p:sldId xmlns:r="http://schemas.openxmlformats.org/officeDocument/2006/relationships" id="258" r:id="R772f4366802d48d5"/>
    <p:sldId xmlns:r="http://schemas.openxmlformats.org/officeDocument/2006/relationships" id="259" r:id="Rd1c104785ef84637"/>
    <p:sldId xmlns:r="http://schemas.openxmlformats.org/officeDocument/2006/relationships" id="260" r:id="R0a06a4522140431a"/>
    <p:sldId xmlns:r="http://schemas.openxmlformats.org/officeDocument/2006/relationships" id="261" r:id="Rf09806089d2845cf"/>
    <p:sldId xmlns:r="http://schemas.openxmlformats.org/officeDocument/2006/relationships" id="262" r:id="Rb6ae88dafa2a43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2a946c0e934c2c" /><Relationship Type="http://schemas.openxmlformats.org/officeDocument/2006/relationships/slide" Target="/ppt/slides/slide1.xml" Id="R8930863bd1e64eae" /><Relationship Type="http://schemas.openxmlformats.org/officeDocument/2006/relationships/slide" Target="/ppt/slides/slide2.xml" Id="R8c4df66e4c9b4177" /><Relationship Type="http://schemas.openxmlformats.org/officeDocument/2006/relationships/slide" Target="/ppt/slides/slide3.xml" Id="R772f4366802d48d5" /><Relationship Type="http://schemas.openxmlformats.org/officeDocument/2006/relationships/slide" Target="/ppt/slides/slide4.xml" Id="Rd1c104785ef84637" /><Relationship Type="http://schemas.openxmlformats.org/officeDocument/2006/relationships/slide" Target="/ppt/slides/slide5.xml" Id="R0a06a4522140431a" /><Relationship Type="http://schemas.openxmlformats.org/officeDocument/2006/relationships/slide" Target="/ppt/slides/slide6.xml" Id="Rf09806089d2845cf" /><Relationship Type="http://schemas.openxmlformats.org/officeDocument/2006/relationships/slide" Target="/ppt/slides/slide7.xml" Id="Rb6ae88dafa2a43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531572005745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65f0b5c33a4725" /><Relationship Type="http://schemas.openxmlformats.org/officeDocument/2006/relationships/theme" Target="/ppt/slideMasters/theme/theme1.xml" Id="R0ab933ce916c47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65f0b5c33a47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7a8307ca5b46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f1adbafabc4b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75d05464f44c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23160bf00a49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26ecc0e7c24e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657c3af22347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652aae9a8e4e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ROLF OG RONNY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 OG RONNY MASKIN AS ble etablert [år] og holder til i Ljørdalen.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316 115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−155 149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−151 857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1 740 562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3 600 942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HOLMSTRØM ROLF INGE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LANS RONNY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Støavegen 131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2425 Ljørdalen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45 55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981 439 821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