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109bb10e9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c30988a0a43b4"/>
  </p:sldMasterIdLst>
  <p:sldIdLst>
    <p:sldId xmlns:r="http://schemas.openxmlformats.org/officeDocument/2006/relationships" id="256" r:id="R89ff75e5feb04da7"/>
    <p:sldId xmlns:r="http://schemas.openxmlformats.org/officeDocument/2006/relationships" id="257" r:id="Re39d271fc2c1486f"/>
    <p:sldId xmlns:r="http://schemas.openxmlformats.org/officeDocument/2006/relationships" id="258" r:id="R2a620bd6e37d4ac8"/>
    <p:sldId xmlns:r="http://schemas.openxmlformats.org/officeDocument/2006/relationships" id="259" r:id="Rb19c70e0d4a7405c"/>
    <p:sldId xmlns:r="http://schemas.openxmlformats.org/officeDocument/2006/relationships" id="260" r:id="Rbe7797750aea4a46"/>
    <p:sldId xmlns:r="http://schemas.openxmlformats.org/officeDocument/2006/relationships" id="261" r:id="Rbddd3ee7e8884fe6"/>
    <p:sldId xmlns:r="http://schemas.openxmlformats.org/officeDocument/2006/relationships" id="262" r:id="Rcdaa12bae5aa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c30988a0a43b4" /><Relationship Type="http://schemas.openxmlformats.org/officeDocument/2006/relationships/slide" Target="/ppt/slides/slide1.xml" Id="R89ff75e5feb04da7" /><Relationship Type="http://schemas.openxmlformats.org/officeDocument/2006/relationships/slide" Target="/ppt/slides/slide2.xml" Id="Re39d271fc2c1486f" /><Relationship Type="http://schemas.openxmlformats.org/officeDocument/2006/relationships/slide" Target="/ppt/slides/slide3.xml" Id="R2a620bd6e37d4ac8" /><Relationship Type="http://schemas.openxmlformats.org/officeDocument/2006/relationships/slide" Target="/ppt/slides/slide4.xml" Id="Rb19c70e0d4a7405c" /><Relationship Type="http://schemas.openxmlformats.org/officeDocument/2006/relationships/slide" Target="/ppt/slides/slide5.xml" Id="Rbe7797750aea4a46" /><Relationship Type="http://schemas.openxmlformats.org/officeDocument/2006/relationships/slide" Target="/ppt/slides/slide6.xml" Id="Rbddd3ee7e8884fe6" /><Relationship Type="http://schemas.openxmlformats.org/officeDocument/2006/relationships/slide" Target="/ppt/slides/slide7.xml" Id="Rcdaa12bae5aa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5dbe0b0a5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0efcba7948f0" /><Relationship Type="http://schemas.openxmlformats.org/officeDocument/2006/relationships/theme" Target="/ppt/slideMasters/theme/theme1.xml" Id="R6d7b3eaa2986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50efcba79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7ad5bcfa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1e5deb115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e98725a01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a72b61be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25f7b3a57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3ba985fc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7b51e8269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GODESET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GODESET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5 976 930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Godesetdalen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11 30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981 336 739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GODESET INVESTERING AS</a:t>
            </a:r>
          </a:p>
        </p:txBody>
      </p:sp>
    </p:spTree>
  </p:cSld>
  <p:clrMapOvr>
    <a:masterClrMapping xmlns:a="http://schemas.openxmlformats.org/drawingml/2006/main"/>
  </p:clrMapOvr>
</p:sld>
</file>