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764799142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2fd2bdc9d247da"/>
  </p:sldMasterIdLst>
  <p:sldIdLst>
    <p:sldId xmlns:r="http://schemas.openxmlformats.org/officeDocument/2006/relationships" id="256" r:id="R4ed887dc4f3843b6"/>
    <p:sldId xmlns:r="http://schemas.openxmlformats.org/officeDocument/2006/relationships" id="257" r:id="R7eb469e7ef8e424d"/>
    <p:sldId xmlns:r="http://schemas.openxmlformats.org/officeDocument/2006/relationships" id="258" r:id="Rb7cfea1f81d44865"/>
    <p:sldId xmlns:r="http://schemas.openxmlformats.org/officeDocument/2006/relationships" id="259" r:id="R218e2058bea545be"/>
    <p:sldId xmlns:r="http://schemas.openxmlformats.org/officeDocument/2006/relationships" id="260" r:id="R3d525da5c2b24163"/>
    <p:sldId xmlns:r="http://schemas.openxmlformats.org/officeDocument/2006/relationships" id="261" r:id="R27c9252109af41d4"/>
    <p:sldId xmlns:r="http://schemas.openxmlformats.org/officeDocument/2006/relationships" id="262" r:id="Rc530f5f27ed847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fd2bdc9d247da" /><Relationship Type="http://schemas.openxmlformats.org/officeDocument/2006/relationships/slide" Target="/ppt/slides/slide1.xml" Id="R4ed887dc4f3843b6" /><Relationship Type="http://schemas.openxmlformats.org/officeDocument/2006/relationships/slide" Target="/ppt/slides/slide2.xml" Id="R7eb469e7ef8e424d" /><Relationship Type="http://schemas.openxmlformats.org/officeDocument/2006/relationships/slide" Target="/ppt/slides/slide3.xml" Id="Rb7cfea1f81d44865" /><Relationship Type="http://schemas.openxmlformats.org/officeDocument/2006/relationships/slide" Target="/ppt/slides/slide4.xml" Id="R218e2058bea545be" /><Relationship Type="http://schemas.openxmlformats.org/officeDocument/2006/relationships/slide" Target="/ppt/slides/slide5.xml" Id="R3d525da5c2b24163" /><Relationship Type="http://schemas.openxmlformats.org/officeDocument/2006/relationships/slide" Target="/ppt/slides/slide6.xml" Id="R27c9252109af41d4" /><Relationship Type="http://schemas.openxmlformats.org/officeDocument/2006/relationships/slide" Target="/ppt/slides/slide7.xml" Id="Rc530f5f27ed847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b21f96c1c45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63a0ad26e4516" /><Relationship Type="http://schemas.openxmlformats.org/officeDocument/2006/relationships/theme" Target="/ppt/slideMasters/theme/theme1.xml" Id="R754ffd3757324d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c63a0ad26e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ebb2af1e1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86e0a4c2f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559d7618246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a82f31cef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b71ac03274b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ce05b2d804a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52639771c4a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LEOPARD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LEOPARD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7 609 558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169 019 550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170 010 007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BØHLER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17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981 330 331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LEOPARD INVEST AS</a:t>
            </a:r>
          </a:p>
        </p:txBody>
      </p:sp>
    </p:spTree>
  </p:cSld>
  <p:clrMapOvr>
    <a:masterClrMapping xmlns:a="http://schemas.openxmlformats.org/drawingml/2006/main"/>
  </p:clrMapOvr>
</p:sld>
</file>