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ad4035e6984a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6650a57d0c4300"/>
  </p:sldMasterIdLst>
  <p:sldIdLst>
    <p:sldId xmlns:r="http://schemas.openxmlformats.org/officeDocument/2006/relationships" id="256" r:id="Rc245c81385114c56"/>
    <p:sldId xmlns:r="http://schemas.openxmlformats.org/officeDocument/2006/relationships" id="257" r:id="R956702fbbca54ec1"/>
    <p:sldId xmlns:r="http://schemas.openxmlformats.org/officeDocument/2006/relationships" id="258" r:id="R3a433afec3d94e7a"/>
    <p:sldId xmlns:r="http://schemas.openxmlformats.org/officeDocument/2006/relationships" id="259" r:id="R55238f4452fd4c4e"/>
    <p:sldId xmlns:r="http://schemas.openxmlformats.org/officeDocument/2006/relationships" id="260" r:id="Ra7f58c62a06a4ea2"/>
    <p:sldId xmlns:r="http://schemas.openxmlformats.org/officeDocument/2006/relationships" id="261" r:id="R3ef1312b29394b5e"/>
    <p:sldId xmlns:r="http://schemas.openxmlformats.org/officeDocument/2006/relationships" id="262" r:id="R34cdabd426f04c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6650a57d0c4300" /><Relationship Type="http://schemas.openxmlformats.org/officeDocument/2006/relationships/slide" Target="/ppt/slides/slide1.xml" Id="Rc245c81385114c56" /><Relationship Type="http://schemas.openxmlformats.org/officeDocument/2006/relationships/slide" Target="/ppt/slides/slide2.xml" Id="R956702fbbca54ec1" /><Relationship Type="http://schemas.openxmlformats.org/officeDocument/2006/relationships/slide" Target="/ppt/slides/slide3.xml" Id="R3a433afec3d94e7a" /><Relationship Type="http://schemas.openxmlformats.org/officeDocument/2006/relationships/slide" Target="/ppt/slides/slide4.xml" Id="R55238f4452fd4c4e" /><Relationship Type="http://schemas.openxmlformats.org/officeDocument/2006/relationships/slide" Target="/ppt/slides/slide5.xml" Id="Ra7f58c62a06a4ea2" /><Relationship Type="http://schemas.openxmlformats.org/officeDocument/2006/relationships/slide" Target="/ppt/slides/slide6.xml" Id="R3ef1312b29394b5e" /><Relationship Type="http://schemas.openxmlformats.org/officeDocument/2006/relationships/slide" Target="/ppt/slides/slide7.xml" Id="R34cdabd426f04c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840447d34d4a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fce8749724a64" /><Relationship Type="http://schemas.openxmlformats.org/officeDocument/2006/relationships/theme" Target="/ppt/slideMasters/theme/theme1.xml" Id="R3dcd8e67d0bb4e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0fce8749724a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d370f2dfa41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32e887d6945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2bc2b556b43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2b238e44c44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162fd15a541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febccca4a4f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85ade669e4a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NEXTBYTE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4 225 217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KROSLID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