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0ef030ddb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da65dd2f94f2a"/>
  </p:sldMasterIdLst>
  <p:sldIdLst>
    <p:sldId xmlns:r="http://schemas.openxmlformats.org/officeDocument/2006/relationships" id="256" r:id="R8deb4b968cc04a66"/>
    <p:sldId xmlns:r="http://schemas.openxmlformats.org/officeDocument/2006/relationships" id="257" r:id="Rcb36225167a04032"/>
    <p:sldId xmlns:r="http://schemas.openxmlformats.org/officeDocument/2006/relationships" id="258" r:id="R9cf8ffdeb79e4740"/>
    <p:sldId xmlns:r="http://schemas.openxmlformats.org/officeDocument/2006/relationships" id="259" r:id="R8a26f9a4e4e440da"/>
    <p:sldId xmlns:r="http://schemas.openxmlformats.org/officeDocument/2006/relationships" id="260" r:id="Rdf939a623b27479e"/>
    <p:sldId xmlns:r="http://schemas.openxmlformats.org/officeDocument/2006/relationships" id="261" r:id="R10186931fd1b47a1"/>
    <p:sldId xmlns:r="http://schemas.openxmlformats.org/officeDocument/2006/relationships" id="262" r:id="R42c66fd55486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da65dd2f94f2a" /><Relationship Type="http://schemas.openxmlformats.org/officeDocument/2006/relationships/slide" Target="/ppt/slides/slide1.xml" Id="R8deb4b968cc04a66" /><Relationship Type="http://schemas.openxmlformats.org/officeDocument/2006/relationships/slide" Target="/ppt/slides/slide2.xml" Id="Rcb36225167a04032" /><Relationship Type="http://schemas.openxmlformats.org/officeDocument/2006/relationships/slide" Target="/ppt/slides/slide3.xml" Id="R9cf8ffdeb79e4740" /><Relationship Type="http://schemas.openxmlformats.org/officeDocument/2006/relationships/slide" Target="/ppt/slides/slide4.xml" Id="R8a26f9a4e4e440da" /><Relationship Type="http://schemas.openxmlformats.org/officeDocument/2006/relationships/slide" Target="/ppt/slides/slide5.xml" Id="Rdf939a623b27479e" /><Relationship Type="http://schemas.openxmlformats.org/officeDocument/2006/relationships/slide" Target="/ppt/slides/slide6.xml" Id="R10186931fd1b47a1" /><Relationship Type="http://schemas.openxmlformats.org/officeDocument/2006/relationships/slide" Target="/ppt/slides/slide7.xml" Id="R42c66fd55486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73882f142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5e4d9cda4235" /><Relationship Type="http://schemas.openxmlformats.org/officeDocument/2006/relationships/theme" Target="/ppt/slideMasters/theme/theme1.xml" Id="R7c08357db788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05e4d9cda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da3b8dbb8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dbe039789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b000814f5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04307d6b0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b40d119bd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b597fe71f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f738a1db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KVALHEIM &amp; 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&amp; COM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71 908 457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72 195 322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SIF BERGLJOT KVALHEIM VORREN  –  86,8 %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KVALHEIM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&amp; COM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KVALHEIM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Blålidvegen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bedrift@kvalheim.com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