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8d28e221e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d892ea27f47c2"/>
  </p:sldMasterIdLst>
  <p:sldIdLst>
    <p:sldId xmlns:r="http://schemas.openxmlformats.org/officeDocument/2006/relationships" id="256" r:id="R38aabd1ccd85445b"/>
    <p:sldId xmlns:r="http://schemas.openxmlformats.org/officeDocument/2006/relationships" id="257" r:id="Rc6300f75d2e94a0a"/>
    <p:sldId xmlns:r="http://schemas.openxmlformats.org/officeDocument/2006/relationships" id="258" r:id="R17af526491f0452d"/>
    <p:sldId xmlns:r="http://schemas.openxmlformats.org/officeDocument/2006/relationships" id="259" r:id="R0044a5b8f5314bb6"/>
    <p:sldId xmlns:r="http://schemas.openxmlformats.org/officeDocument/2006/relationships" id="260" r:id="Rfc4ff4035dbf4fd3"/>
    <p:sldId xmlns:r="http://schemas.openxmlformats.org/officeDocument/2006/relationships" id="261" r:id="R0b499f0799fc474f"/>
    <p:sldId xmlns:r="http://schemas.openxmlformats.org/officeDocument/2006/relationships" id="262" r:id="Rd1ad44bee077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d892ea27f47c2" /><Relationship Type="http://schemas.openxmlformats.org/officeDocument/2006/relationships/slide" Target="/ppt/slides/slide1.xml" Id="R38aabd1ccd85445b" /><Relationship Type="http://schemas.openxmlformats.org/officeDocument/2006/relationships/slide" Target="/ppt/slides/slide2.xml" Id="Rc6300f75d2e94a0a" /><Relationship Type="http://schemas.openxmlformats.org/officeDocument/2006/relationships/slide" Target="/ppt/slides/slide3.xml" Id="R17af526491f0452d" /><Relationship Type="http://schemas.openxmlformats.org/officeDocument/2006/relationships/slide" Target="/ppt/slides/slide4.xml" Id="R0044a5b8f5314bb6" /><Relationship Type="http://schemas.openxmlformats.org/officeDocument/2006/relationships/slide" Target="/ppt/slides/slide5.xml" Id="Rfc4ff4035dbf4fd3" /><Relationship Type="http://schemas.openxmlformats.org/officeDocument/2006/relationships/slide" Target="/ppt/slides/slide6.xml" Id="R0b499f0799fc474f" /><Relationship Type="http://schemas.openxmlformats.org/officeDocument/2006/relationships/slide" Target="/ppt/slides/slide7.xml" Id="Rd1ad44bee077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825215601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e613e56ab49d6" /><Relationship Type="http://schemas.openxmlformats.org/officeDocument/2006/relationships/theme" Target="/ppt/slideMasters/theme/theme1.xml" Id="R602ee669d81c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e613e56ab49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5795f48ad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5566f177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2f30b1b57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a0a53534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8330c539c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d4acb8956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809e1f10e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KVALHEIM &amp; 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&amp; COM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71 908 457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72 195 322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 BERGLJOT KVALHEIM VORREN  –  86,8 %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KVALHEIM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&amp; COM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KVALHEIM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Blålidvegen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bedrift@kvalheim.com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