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db3895801242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b6c21e189c4cf5"/>
  </p:sldMasterIdLst>
  <p:sldIdLst>
    <p:sldId xmlns:r="http://schemas.openxmlformats.org/officeDocument/2006/relationships" id="256" r:id="R149c451e23d247cf"/>
    <p:sldId xmlns:r="http://schemas.openxmlformats.org/officeDocument/2006/relationships" id="257" r:id="R43f12a201d434076"/>
    <p:sldId xmlns:r="http://schemas.openxmlformats.org/officeDocument/2006/relationships" id="258" r:id="Rc21dcaea248043da"/>
    <p:sldId xmlns:r="http://schemas.openxmlformats.org/officeDocument/2006/relationships" id="259" r:id="R5c7563a058dc4dcf"/>
    <p:sldId xmlns:r="http://schemas.openxmlformats.org/officeDocument/2006/relationships" id="260" r:id="R24d9b9b7e5d94d8e"/>
    <p:sldId xmlns:r="http://schemas.openxmlformats.org/officeDocument/2006/relationships" id="261" r:id="Rd8e822fea62f499e"/>
    <p:sldId xmlns:r="http://schemas.openxmlformats.org/officeDocument/2006/relationships" id="262" r:id="Rba67e1749eb043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b6c21e189c4cf5" /><Relationship Type="http://schemas.openxmlformats.org/officeDocument/2006/relationships/slide" Target="/ppt/slides/slide1.xml" Id="R149c451e23d247cf" /><Relationship Type="http://schemas.openxmlformats.org/officeDocument/2006/relationships/slide" Target="/ppt/slides/slide2.xml" Id="R43f12a201d434076" /><Relationship Type="http://schemas.openxmlformats.org/officeDocument/2006/relationships/slide" Target="/ppt/slides/slide3.xml" Id="Rc21dcaea248043da" /><Relationship Type="http://schemas.openxmlformats.org/officeDocument/2006/relationships/slide" Target="/ppt/slides/slide4.xml" Id="R5c7563a058dc4dcf" /><Relationship Type="http://schemas.openxmlformats.org/officeDocument/2006/relationships/slide" Target="/ppt/slides/slide5.xml" Id="R24d9b9b7e5d94d8e" /><Relationship Type="http://schemas.openxmlformats.org/officeDocument/2006/relationships/slide" Target="/ppt/slides/slide6.xml" Id="Rd8e822fea62f499e" /><Relationship Type="http://schemas.openxmlformats.org/officeDocument/2006/relationships/slide" Target="/ppt/slides/slide7.xml" Id="Rba67e1749eb043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d774566dad42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0d51279721489a" /><Relationship Type="http://schemas.openxmlformats.org/officeDocument/2006/relationships/theme" Target="/ppt/slideMasters/theme/theme1.xml" Id="Rf5da11b2a30a4d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0d5127972148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ff0652de5644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f2e150af3841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42f3eeca0e49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d4250693794b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54683d9f2946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2b480de4134a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461d25709248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KVALHEIM &amp; COM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KVALHEIM &amp; COM AS ble etablert [år] og holder til i Deknepollen.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170 411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−1 804 346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−241 917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75 694 941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76 810 575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VORREN SIF B KVALHEIM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VORREN GAUTE VIGLEIK  –  36,8 %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KVALHEIM ESPEN  –  13,2 %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KVALHEIM HARALD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Blålidvegen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6718 Deknepollen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bedrift@kvalheim.com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981 237 269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