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eb3712399843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9aa3c5bf734e75"/>
  </p:sldMasterIdLst>
  <p:sldIdLst>
    <p:sldId xmlns:r="http://schemas.openxmlformats.org/officeDocument/2006/relationships" id="256" r:id="R1c83eff2eb9f4fe7"/>
    <p:sldId xmlns:r="http://schemas.openxmlformats.org/officeDocument/2006/relationships" id="257" r:id="Raf8ca0ede2ac4304"/>
    <p:sldId xmlns:r="http://schemas.openxmlformats.org/officeDocument/2006/relationships" id="258" r:id="R5951e3e37e254f7f"/>
    <p:sldId xmlns:r="http://schemas.openxmlformats.org/officeDocument/2006/relationships" id="259" r:id="R15a013a06b114c94"/>
    <p:sldId xmlns:r="http://schemas.openxmlformats.org/officeDocument/2006/relationships" id="260" r:id="Ra1ccdd74a69f4df2"/>
    <p:sldId xmlns:r="http://schemas.openxmlformats.org/officeDocument/2006/relationships" id="261" r:id="R756375d1cb3448fb"/>
    <p:sldId xmlns:r="http://schemas.openxmlformats.org/officeDocument/2006/relationships" id="262" r:id="R8f644f6c23e948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9aa3c5bf734e75" /><Relationship Type="http://schemas.openxmlformats.org/officeDocument/2006/relationships/slide" Target="/ppt/slides/slide1.xml" Id="R1c83eff2eb9f4fe7" /><Relationship Type="http://schemas.openxmlformats.org/officeDocument/2006/relationships/slide" Target="/ppt/slides/slide2.xml" Id="Raf8ca0ede2ac4304" /><Relationship Type="http://schemas.openxmlformats.org/officeDocument/2006/relationships/slide" Target="/ppt/slides/slide3.xml" Id="R5951e3e37e254f7f" /><Relationship Type="http://schemas.openxmlformats.org/officeDocument/2006/relationships/slide" Target="/ppt/slides/slide4.xml" Id="R15a013a06b114c94" /><Relationship Type="http://schemas.openxmlformats.org/officeDocument/2006/relationships/slide" Target="/ppt/slides/slide5.xml" Id="Ra1ccdd74a69f4df2" /><Relationship Type="http://schemas.openxmlformats.org/officeDocument/2006/relationships/slide" Target="/ppt/slides/slide6.xml" Id="R756375d1cb3448fb" /><Relationship Type="http://schemas.openxmlformats.org/officeDocument/2006/relationships/slide" Target="/ppt/slides/slide7.xml" Id="R8f644f6c23e948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95d59f2e584e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8d32366724362" /><Relationship Type="http://schemas.openxmlformats.org/officeDocument/2006/relationships/theme" Target="/ppt/slideMasters/theme/theme1.xml" Id="R3a12bb57b4b948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78d323667243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8ee42dbc844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ee4ff54d94a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4e08b24e143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ea86002984c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08c5ec0094f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45cbb43ba4d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49cc9fb524e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BREIVIK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 HOLDING AS ble etablert [år] og holder til i Hobøl.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1 037 063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−630 496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8 727 059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156 398 791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246 213 359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 OLAV PEDER  –  64,7 %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 ANDERS OLAV  –  17,7 %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 LIV RAGNHILD  –  17,7 %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Sånervei 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1827 Hobøl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lrb@obeiendom.no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981 208 501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BREIVIK HOLDING AS</a:t>
            </a:r>
          </a:p>
        </p:txBody>
      </p:sp>
    </p:spTree>
  </p:cSld>
  <p:clrMapOvr>
    <a:masterClrMapping xmlns:a="http://schemas.openxmlformats.org/drawingml/2006/main"/>
  </p:clrMapOvr>
</p:sld>
</file>