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8649c1be5f4b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f46e45708f4ce1"/>
  </p:sldMasterIdLst>
  <p:sldIdLst>
    <p:sldId xmlns:r="http://schemas.openxmlformats.org/officeDocument/2006/relationships" id="256" r:id="R21fe584e1ca94280"/>
    <p:sldId xmlns:r="http://schemas.openxmlformats.org/officeDocument/2006/relationships" id="257" r:id="R29dd15ae81ba421e"/>
    <p:sldId xmlns:r="http://schemas.openxmlformats.org/officeDocument/2006/relationships" id="258" r:id="R565875845d344934"/>
    <p:sldId xmlns:r="http://schemas.openxmlformats.org/officeDocument/2006/relationships" id="259" r:id="R6f87689136a04742"/>
    <p:sldId xmlns:r="http://schemas.openxmlformats.org/officeDocument/2006/relationships" id="260" r:id="R259036d2015c40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46e45708f4ce1" /><Relationship Type="http://schemas.openxmlformats.org/officeDocument/2006/relationships/slide" Target="/ppt/slides/slide1.xml" Id="R21fe584e1ca94280" /><Relationship Type="http://schemas.openxmlformats.org/officeDocument/2006/relationships/slide" Target="/ppt/slides/slide2.xml" Id="R29dd15ae81ba421e" /><Relationship Type="http://schemas.openxmlformats.org/officeDocument/2006/relationships/slide" Target="/ppt/slides/slide3.xml" Id="R565875845d344934" /><Relationship Type="http://schemas.openxmlformats.org/officeDocument/2006/relationships/slide" Target="/ppt/slides/slide4.xml" Id="R6f87689136a04742" /><Relationship Type="http://schemas.openxmlformats.org/officeDocument/2006/relationships/slide" Target="/ppt/slides/slide5.xml" Id="R259036d2015c40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9e5da26ad4b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40e63e4d245bf" /><Relationship Type="http://schemas.openxmlformats.org/officeDocument/2006/relationships/theme" Target="/ppt/slideMasters/theme/theme1.xml" Id="Rc7daa707d5ab40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a40e63e4d245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57f28456447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64de2646144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cf155e1bd42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6da675e0144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bdb37a61447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NOPCO PAPER TECHNOLOGY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NOPCO PAPER TECHNOLOGY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981 063 708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