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958b8965d2b436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8ae313333a84dc4"/>
  </p:sldMasterIdLst>
  <p:sldIdLst>
    <p:sldId xmlns:r="http://schemas.openxmlformats.org/officeDocument/2006/relationships" id="256" r:id="R2a862099e77446d5"/>
    <p:sldId xmlns:r="http://schemas.openxmlformats.org/officeDocument/2006/relationships" id="257" r:id="R991f4a35b7374345"/>
    <p:sldId xmlns:r="http://schemas.openxmlformats.org/officeDocument/2006/relationships" id="258" r:id="Rc23f719cfc304f14"/>
    <p:sldId xmlns:r="http://schemas.openxmlformats.org/officeDocument/2006/relationships" id="259" r:id="Ra4a5c7daacd7430d"/>
    <p:sldId xmlns:r="http://schemas.openxmlformats.org/officeDocument/2006/relationships" id="260" r:id="R1ceab5b2da084e9a"/>
    <p:sldId xmlns:r="http://schemas.openxmlformats.org/officeDocument/2006/relationships" id="261" r:id="R500e18a518bb494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ae313333a84dc4" /><Relationship Type="http://schemas.openxmlformats.org/officeDocument/2006/relationships/slide" Target="/ppt/slides/slide1.xml" Id="R2a862099e77446d5" /><Relationship Type="http://schemas.openxmlformats.org/officeDocument/2006/relationships/slide" Target="/ppt/slides/slide2.xml" Id="R991f4a35b7374345" /><Relationship Type="http://schemas.openxmlformats.org/officeDocument/2006/relationships/slide" Target="/ppt/slides/slide3.xml" Id="Rc23f719cfc304f14" /><Relationship Type="http://schemas.openxmlformats.org/officeDocument/2006/relationships/slide" Target="/ppt/slides/slide4.xml" Id="Ra4a5c7daacd7430d" /><Relationship Type="http://schemas.openxmlformats.org/officeDocument/2006/relationships/slide" Target="/ppt/slides/slide5.xml" Id="R1ceab5b2da084e9a" /><Relationship Type="http://schemas.openxmlformats.org/officeDocument/2006/relationships/slide" Target="/ppt/slides/slide6.xml" Id="R500e18a518bb494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ed105bf456481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2e73d529a44e9c" /><Relationship Type="http://schemas.openxmlformats.org/officeDocument/2006/relationships/theme" Target="/ppt/slideMasters/theme/theme1.xml" Id="Rcd5d8c3a9db4454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b2e73d529a44e9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5d8de7deb8425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31da1f6f1d426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804adc36b14f4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baa2c042f0440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e597b26358465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1327a24a3e497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NOPCO PAPER TECHNOLOGY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NOPCO PAPER TECHNOLOGY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NOPCO PAPER TECHNOLOGY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NOPCO PAPER TECHNOLOGY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NOPCO PAPER TECHNOLOGY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NOPCO PAPER TECHNOLOGY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981 063 708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NOPCO PAPER TECHNOLOGY HOLDING AS</a:t>
            </a:r>
          </a:p>
        </p:txBody>
      </p:sp>
    </p:spTree>
  </p:cSld>
  <p:clrMapOvr>
    <a:masterClrMapping xmlns:a="http://schemas.openxmlformats.org/drawingml/2006/main"/>
  </p:clrMapOvr>
</p:sld>
</file>