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8e6c05e3b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9eb359946843ee"/>
  </p:sldMasterIdLst>
  <p:sldIdLst>
    <p:sldId xmlns:r="http://schemas.openxmlformats.org/officeDocument/2006/relationships" id="256" r:id="Rb0f6f18271194efb"/>
    <p:sldId xmlns:r="http://schemas.openxmlformats.org/officeDocument/2006/relationships" id="257" r:id="R99710408c5744f15"/>
    <p:sldId xmlns:r="http://schemas.openxmlformats.org/officeDocument/2006/relationships" id="258" r:id="R579cae45aefd4efb"/>
    <p:sldId xmlns:r="http://schemas.openxmlformats.org/officeDocument/2006/relationships" id="259" r:id="Rc70453aff0964162"/>
    <p:sldId xmlns:r="http://schemas.openxmlformats.org/officeDocument/2006/relationships" id="260" r:id="Rf24d5e0a7b5543a4"/>
    <p:sldId xmlns:r="http://schemas.openxmlformats.org/officeDocument/2006/relationships" id="261" r:id="R278820e5131347ae"/>
    <p:sldId xmlns:r="http://schemas.openxmlformats.org/officeDocument/2006/relationships" id="262" r:id="Rf4142764c260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eb359946843ee" /><Relationship Type="http://schemas.openxmlformats.org/officeDocument/2006/relationships/slide" Target="/ppt/slides/slide1.xml" Id="Rb0f6f18271194efb" /><Relationship Type="http://schemas.openxmlformats.org/officeDocument/2006/relationships/slide" Target="/ppt/slides/slide2.xml" Id="R99710408c5744f15" /><Relationship Type="http://schemas.openxmlformats.org/officeDocument/2006/relationships/slide" Target="/ppt/slides/slide3.xml" Id="R579cae45aefd4efb" /><Relationship Type="http://schemas.openxmlformats.org/officeDocument/2006/relationships/slide" Target="/ppt/slides/slide4.xml" Id="Rc70453aff0964162" /><Relationship Type="http://schemas.openxmlformats.org/officeDocument/2006/relationships/slide" Target="/ppt/slides/slide5.xml" Id="Rf24d5e0a7b5543a4" /><Relationship Type="http://schemas.openxmlformats.org/officeDocument/2006/relationships/slide" Target="/ppt/slides/slide6.xml" Id="R278820e5131347ae" /><Relationship Type="http://schemas.openxmlformats.org/officeDocument/2006/relationships/slide" Target="/ppt/slides/slide7.xml" Id="Rf4142764c260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5ddf8cb37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e725ecf742d5" /><Relationship Type="http://schemas.openxmlformats.org/officeDocument/2006/relationships/theme" Target="/ppt/slideMasters/theme/theme1.xml" Id="Ra9b3ae60b0ac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be725ecf7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64becd5e8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3097d43146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7b20fcb0d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1270827bd4b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1aeb0dd994f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c43a59302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5616ea2e5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KOTENG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97 607 430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6 825 407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5 637 473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21 447 687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47 866 744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80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koteng@koteng.no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981 039 939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