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64647274c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332eead124cee"/>
  </p:sldMasterIdLst>
  <p:sldIdLst>
    <p:sldId xmlns:r="http://schemas.openxmlformats.org/officeDocument/2006/relationships" id="256" r:id="Ra7055cc9b00e4d5a"/>
    <p:sldId xmlns:r="http://schemas.openxmlformats.org/officeDocument/2006/relationships" id="257" r:id="R25d17608a56d488c"/>
    <p:sldId xmlns:r="http://schemas.openxmlformats.org/officeDocument/2006/relationships" id="258" r:id="R5caa6e1748504691"/>
    <p:sldId xmlns:r="http://schemas.openxmlformats.org/officeDocument/2006/relationships" id="259" r:id="Rebeff36771ab40d1"/>
    <p:sldId xmlns:r="http://schemas.openxmlformats.org/officeDocument/2006/relationships" id="260" r:id="R88f6396060e949eb"/>
    <p:sldId xmlns:r="http://schemas.openxmlformats.org/officeDocument/2006/relationships" id="261" r:id="R2edc57b0ea3045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332eead124cee" /><Relationship Type="http://schemas.openxmlformats.org/officeDocument/2006/relationships/slide" Target="/ppt/slides/slide1.xml" Id="Ra7055cc9b00e4d5a" /><Relationship Type="http://schemas.openxmlformats.org/officeDocument/2006/relationships/slide" Target="/ppt/slides/slide2.xml" Id="R25d17608a56d488c" /><Relationship Type="http://schemas.openxmlformats.org/officeDocument/2006/relationships/slide" Target="/ppt/slides/slide3.xml" Id="R5caa6e1748504691" /><Relationship Type="http://schemas.openxmlformats.org/officeDocument/2006/relationships/slide" Target="/ppt/slides/slide4.xml" Id="Rebeff36771ab40d1" /><Relationship Type="http://schemas.openxmlformats.org/officeDocument/2006/relationships/slide" Target="/ppt/slides/slide5.xml" Id="R88f6396060e949eb" /><Relationship Type="http://schemas.openxmlformats.org/officeDocument/2006/relationships/slide" Target="/ppt/slides/slide6.xml" Id="R2edc57b0ea3045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c19b26090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8f59b59ae4c18" /><Relationship Type="http://schemas.openxmlformats.org/officeDocument/2006/relationships/theme" Target="/ppt/slideMasters/theme/theme1.xml" Id="Rf7fca2ccd4fc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8f59b59ae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39bd6f3364a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081fd4e8f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af4083940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5541372d7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fd50f22d9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c9cd2910c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LUNOR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2 764 343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5 112 669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Sørhalla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41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lunor@lunor.no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980 906 752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LUNOR AS</a:t>
            </a:r>
          </a:p>
        </p:txBody>
      </p:sp>
    </p:spTree>
  </p:cSld>
  <p:clrMapOvr>
    <a:masterClrMapping xmlns:a="http://schemas.openxmlformats.org/drawingml/2006/main"/>
  </p:clrMapOvr>
</p:sld>
</file>