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d2ab5875a47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7a7a5e1862453d"/>
  </p:sldMasterIdLst>
  <p:sldIdLst>
    <p:sldId xmlns:r="http://schemas.openxmlformats.org/officeDocument/2006/relationships" id="256" r:id="Rfd9904ee31f248d6"/>
    <p:sldId xmlns:r="http://schemas.openxmlformats.org/officeDocument/2006/relationships" id="257" r:id="R59b5828cb78a4dc7"/>
    <p:sldId xmlns:r="http://schemas.openxmlformats.org/officeDocument/2006/relationships" id="258" r:id="R868905dd537b4713"/>
    <p:sldId xmlns:r="http://schemas.openxmlformats.org/officeDocument/2006/relationships" id="259" r:id="R227684364cc9498f"/>
    <p:sldId xmlns:r="http://schemas.openxmlformats.org/officeDocument/2006/relationships" id="260" r:id="R2b21e2611a0341b6"/>
    <p:sldId xmlns:r="http://schemas.openxmlformats.org/officeDocument/2006/relationships" id="261" r:id="R3dfd6d722a534942"/>
    <p:sldId xmlns:r="http://schemas.openxmlformats.org/officeDocument/2006/relationships" id="262" r:id="Rfe10187e8e10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a7a5e1862453d" /><Relationship Type="http://schemas.openxmlformats.org/officeDocument/2006/relationships/slide" Target="/ppt/slides/slide1.xml" Id="Rfd9904ee31f248d6" /><Relationship Type="http://schemas.openxmlformats.org/officeDocument/2006/relationships/slide" Target="/ppt/slides/slide2.xml" Id="R59b5828cb78a4dc7" /><Relationship Type="http://schemas.openxmlformats.org/officeDocument/2006/relationships/slide" Target="/ppt/slides/slide3.xml" Id="R868905dd537b4713" /><Relationship Type="http://schemas.openxmlformats.org/officeDocument/2006/relationships/slide" Target="/ppt/slides/slide4.xml" Id="R227684364cc9498f" /><Relationship Type="http://schemas.openxmlformats.org/officeDocument/2006/relationships/slide" Target="/ppt/slides/slide5.xml" Id="R2b21e2611a0341b6" /><Relationship Type="http://schemas.openxmlformats.org/officeDocument/2006/relationships/slide" Target="/ppt/slides/slide6.xml" Id="R3dfd6d722a534942" /><Relationship Type="http://schemas.openxmlformats.org/officeDocument/2006/relationships/slide" Target="/ppt/slides/slide7.xml" Id="Rfe10187e8e10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1b7da286a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5a6f7713a46aa" /><Relationship Type="http://schemas.openxmlformats.org/officeDocument/2006/relationships/theme" Target="/ppt/slideMasters/theme/theme1.xml" Id="R4b53ab2d1b744a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5a6f7713a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4cd4320f943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6c003d882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dd98340b7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30548edb44b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80250065845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03a51318348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a915e94834d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