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4a2671d38a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90d4bb7464692"/>
  </p:sldMasterIdLst>
  <p:sldIdLst>
    <p:sldId xmlns:r="http://schemas.openxmlformats.org/officeDocument/2006/relationships" id="256" r:id="R6498e68c4160496d"/>
    <p:sldId xmlns:r="http://schemas.openxmlformats.org/officeDocument/2006/relationships" id="257" r:id="R6e1190f5712b416b"/>
    <p:sldId xmlns:r="http://schemas.openxmlformats.org/officeDocument/2006/relationships" id="258" r:id="R69b6e7ca6efa44d1"/>
    <p:sldId xmlns:r="http://schemas.openxmlformats.org/officeDocument/2006/relationships" id="259" r:id="Rb5d14b6ee16c4f8d"/>
    <p:sldId xmlns:r="http://schemas.openxmlformats.org/officeDocument/2006/relationships" id="260" r:id="R900c76ca47e3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90d4bb7464692" /><Relationship Type="http://schemas.openxmlformats.org/officeDocument/2006/relationships/slide" Target="/ppt/slides/slide1.xml" Id="R6498e68c4160496d" /><Relationship Type="http://schemas.openxmlformats.org/officeDocument/2006/relationships/slide" Target="/ppt/slides/slide2.xml" Id="R6e1190f5712b416b" /><Relationship Type="http://schemas.openxmlformats.org/officeDocument/2006/relationships/slide" Target="/ppt/slides/slide3.xml" Id="R69b6e7ca6efa44d1" /><Relationship Type="http://schemas.openxmlformats.org/officeDocument/2006/relationships/slide" Target="/ppt/slides/slide4.xml" Id="Rb5d14b6ee16c4f8d" /><Relationship Type="http://schemas.openxmlformats.org/officeDocument/2006/relationships/slide" Target="/ppt/slides/slide5.xml" Id="R900c76ca47e3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1be3a09c2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ed4acdb4641ca" /><Relationship Type="http://schemas.openxmlformats.org/officeDocument/2006/relationships/theme" Target="/ppt/slideMasters/theme/theme1.xml" Id="R7e9c7f64a5194b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ed4acdb46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54719ad56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502afd6b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71d1ac568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c9be524e148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ee9c9263a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