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41f8ba55640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a013a0d6c480d"/>
  </p:sldMasterIdLst>
  <p:sldIdLst>
    <p:sldId xmlns:r="http://schemas.openxmlformats.org/officeDocument/2006/relationships" id="256" r:id="Ra4138113c3e84ed2"/>
    <p:sldId xmlns:r="http://schemas.openxmlformats.org/officeDocument/2006/relationships" id="257" r:id="R6e0c4e490f9a4806"/>
    <p:sldId xmlns:r="http://schemas.openxmlformats.org/officeDocument/2006/relationships" id="258" r:id="Rd0468bdc14b249e5"/>
    <p:sldId xmlns:r="http://schemas.openxmlformats.org/officeDocument/2006/relationships" id="259" r:id="Ra5d7f7d8d0b1449e"/>
    <p:sldId xmlns:r="http://schemas.openxmlformats.org/officeDocument/2006/relationships" id="260" r:id="Rbc7c312090724998"/>
    <p:sldId xmlns:r="http://schemas.openxmlformats.org/officeDocument/2006/relationships" id="261" r:id="Rce6bea60396f4469"/>
    <p:sldId xmlns:r="http://schemas.openxmlformats.org/officeDocument/2006/relationships" id="262" r:id="R0b3799312e0049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a013a0d6c480d" /><Relationship Type="http://schemas.openxmlformats.org/officeDocument/2006/relationships/slide" Target="/ppt/slides/slide1.xml" Id="Ra4138113c3e84ed2" /><Relationship Type="http://schemas.openxmlformats.org/officeDocument/2006/relationships/slide" Target="/ppt/slides/slide2.xml" Id="R6e0c4e490f9a4806" /><Relationship Type="http://schemas.openxmlformats.org/officeDocument/2006/relationships/slide" Target="/ppt/slides/slide3.xml" Id="Rd0468bdc14b249e5" /><Relationship Type="http://schemas.openxmlformats.org/officeDocument/2006/relationships/slide" Target="/ppt/slides/slide4.xml" Id="Ra5d7f7d8d0b1449e" /><Relationship Type="http://schemas.openxmlformats.org/officeDocument/2006/relationships/slide" Target="/ppt/slides/slide5.xml" Id="Rbc7c312090724998" /><Relationship Type="http://schemas.openxmlformats.org/officeDocument/2006/relationships/slide" Target="/ppt/slides/slide6.xml" Id="Rce6bea60396f4469" /><Relationship Type="http://schemas.openxmlformats.org/officeDocument/2006/relationships/slide" Target="/ppt/slides/slide7.xml" Id="R0b3799312e0049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a2e099748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ec4d6c5cc4c13" /><Relationship Type="http://schemas.openxmlformats.org/officeDocument/2006/relationships/theme" Target="/ppt/slideMasters/theme/theme1.xml" Id="Rf89db2a816404d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ec4d6c5cc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02d7d231e4f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90b51b7cb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961e5e360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4cff27c10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e07e2cd9e4d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0cac5478a4b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47a0c0531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18 764 677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19 414 121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ROBINSON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Brattåsveien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99 16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980 697 169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ROBIN AS</a:t>
            </a:r>
          </a:p>
        </p:txBody>
      </p:sp>
    </p:spTree>
  </p:cSld>
  <p:clrMapOvr>
    <a:masterClrMapping xmlns:a="http://schemas.openxmlformats.org/drawingml/2006/main"/>
  </p:clrMapOvr>
</p:sld>
</file>