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f983a9c0e342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92fc236d8c4a70"/>
  </p:sldMasterIdLst>
  <p:sldIdLst>
    <p:sldId xmlns:r="http://schemas.openxmlformats.org/officeDocument/2006/relationships" id="256" r:id="Rde3632bf248d4d39"/>
    <p:sldId xmlns:r="http://schemas.openxmlformats.org/officeDocument/2006/relationships" id="257" r:id="Rad0b60939a6f4830"/>
    <p:sldId xmlns:r="http://schemas.openxmlformats.org/officeDocument/2006/relationships" id="258" r:id="Raeebd27c8a014561"/>
    <p:sldId xmlns:r="http://schemas.openxmlformats.org/officeDocument/2006/relationships" id="259" r:id="R338d34c7499c48f1"/>
    <p:sldId xmlns:r="http://schemas.openxmlformats.org/officeDocument/2006/relationships" id="260" r:id="R72ffde4ac35348f6"/>
    <p:sldId xmlns:r="http://schemas.openxmlformats.org/officeDocument/2006/relationships" id="261" r:id="Rec61b6fcc98b49c0"/>
    <p:sldId xmlns:r="http://schemas.openxmlformats.org/officeDocument/2006/relationships" id="262" r:id="R7c4ce83aac5e47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92fc236d8c4a70" /><Relationship Type="http://schemas.openxmlformats.org/officeDocument/2006/relationships/slide" Target="/ppt/slides/slide1.xml" Id="Rde3632bf248d4d39" /><Relationship Type="http://schemas.openxmlformats.org/officeDocument/2006/relationships/slide" Target="/ppt/slides/slide2.xml" Id="Rad0b60939a6f4830" /><Relationship Type="http://schemas.openxmlformats.org/officeDocument/2006/relationships/slide" Target="/ppt/slides/slide3.xml" Id="Raeebd27c8a014561" /><Relationship Type="http://schemas.openxmlformats.org/officeDocument/2006/relationships/slide" Target="/ppt/slides/slide4.xml" Id="R338d34c7499c48f1" /><Relationship Type="http://schemas.openxmlformats.org/officeDocument/2006/relationships/slide" Target="/ppt/slides/slide5.xml" Id="R72ffde4ac35348f6" /><Relationship Type="http://schemas.openxmlformats.org/officeDocument/2006/relationships/slide" Target="/ppt/slides/slide6.xml" Id="Rec61b6fcc98b49c0" /><Relationship Type="http://schemas.openxmlformats.org/officeDocument/2006/relationships/slide" Target="/ppt/slides/slide7.xml" Id="R7c4ce83aac5e47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a39e0be4ad49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72ee4d67d46d9" /><Relationship Type="http://schemas.openxmlformats.org/officeDocument/2006/relationships/theme" Target="/ppt/slideMasters/theme/theme1.xml" Id="R9a6e8b8a1b4443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e72ee4d67d46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f85f547bc4d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332b4a1c14c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50af0b7444f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538239bf94b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4a001f7d743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fa1ef14ae47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d8b0a87484c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BILTREND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BILTREND AS ble etablert [år] og holder til i Tromsdalen.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−246 137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13 845 884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61 093 737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244 978 023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MOLUND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9020 Tromsdalen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49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980 689 921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