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a00888ed0645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7215b850a04621"/>
  </p:sldMasterIdLst>
  <p:sldIdLst>
    <p:sldId xmlns:r="http://schemas.openxmlformats.org/officeDocument/2006/relationships" id="256" r:id="R2c50da1e01224252"/>
    <p:sldId xmlns:r="http://schemas.openxmlformats.org/officeDocument/2006/relationships" id="257" r:id="R78b355dbdbb548bc"/>
    <p:sldId xmlns:r="http://schemas.openxmlformats.org/officeDocument/2006/relationships" id="258" r:id="R9b4d9fd795df4516"/>
    <p:sldId xmlns:r="http://schemas.openxmlformats.org/officeDocument/2006/relationships" id="259" r:id="Rff749ed949bf4aeb"/>
    <p:sldId xmlns:r="http://schemas.openxmlformats.org/officeDocument/2006/relationships" id="260" r:id="R8ef9010484374566"/>
    <p:sldId xmlns:r="http://schemas.openxmlformats.org/officeDocument/2006/relationships" id="261" r:id="R19ce9af481094804"/>
    <p:sldId xmlns:r="http://schemas.openxmlformats.org/officeDocument/2006/relationships" id="262" r:id="Rfba74d2737a649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7215b850a04621" /><Relationship Type="http://schemas.openxmlformats.org/officeDocument/2006/relationships/slide" Target="/ppt/slides/slide1.xml" Id="R2c50da1e01224252" /><Relationship Type="http://schemas.openxmlformats.org/officeDocument/2006/relationships/slide" Target="/ppt/slides/slide2.xml" Id="R78b355dbdbb548bc" /><Relationship Type="http://schemas.openxmlformats.org/officeDocument/2006/relationships/slide" Target="/ppt/slides/slide3.xml" Id="R9b4d9fd795df4516" /><Relationship Type="http://schemas.openxmlformats.org/officeDocument/2006/relationships/slide" Target="/ppt/slides/slide4.xml" Id="Rff749ed949bf4aeb" /><Relationship Type="http://schemas.openxmlformats.org/officeDocument/2006/relationships/slide" Target="/ppt/slides/slide5.xml" Id="R8ef9010484374566" /><Relationship Type="http://schemas.openxmlformats.org/officeDocument/2006/relationships/slide" Target="/ppt/slides/slide6.xml" Id="R19ce9af481094804" /><Relationship Type="http://schemas.openxmlformats.org/officeDocument/2006/relationships/slide" Target="/ppt/slides/slide7.xml" Id="Rfba74d2737a649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664e2276f344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a6873012b40e3" /><Relationship Type="http://schemas.openxmlformats.org/officeDocument/2006/relationships/theme" Target="/ppt/slideMasters/theme/theme1.xml" Id="R94b359d9c1834d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8a6873012b40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1aacb0d7d47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36a9387f642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4ca1d75a74b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b1f84c08341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260c56d9c42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ea25822954b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0148371f244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BERGLY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BERGLY EIGEDOM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2 393 802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1 912 772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1 515 520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1 472 850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3 132 808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FLEKKE SIV KRISTIN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 FRANK OVE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Hafstadv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