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c1c3afaf5814e3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871c243a6f946b8"/>
  </p:sldMasterIdLst>
  <p:sldIdLst>
    <p:sldId xmlns:r="http://schemas.openxmlformats.org/officeDocument/2006/relationships" id="256" r:id="R9a366cbf01ab43e5"/>
    <p:sldId xmlns:r="http://schemas.openxmlformats.org/officeDocument/2006/relationships" id="257" r:id="R1dd2d526f0c3420f"/>
    <p:sldId xmlns:r="http://schemas.openxmlformats.org/officeDocument/2006/relationships" id="258" r:id="R5b2090066c6c41f2"/>
    <p:sldId xmlns:r="http://schemas.openxmlformats.org/officeDocument/2006/relationships" id="259" r:id="R07ce37736acc424f"/>
    <p:sldId xmlns:r="http://schemas.openxmlformats.org/officeDocument/2006/relationships" id="260" r:id="Rcaf2203a1667485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71c243a6f946b8" /><Relationship Type="http://schemas.openxmlformats.org/officeDocument/2006/relationships/slide" Target="/ppt/slides/slide1.xml" Id="R9a366cbf01ab43e5" /><Relationship Type="http://schemas.openxmlformats.org/officeDocument/2006/relationships/slide" Target="/ppt/slides/slide2.xml" Id="R1dd2d526f0c3420f" /><Relationship Type="http://schemas.openxmlformats.org/officeDocument/2006/relationships/slide" Target="/ppt/slides/slide3.xml" Id="R5b2090066c6c41f2" /><Relationship Type="http://schemas.openxmlformats.org/officeDocument/2006/relationships/slide" Target="/ppt/slides/slide4.xml" Id="R07ce37736acc424f" /><Relationship Type="http://schemas.openxmlformats.org/officeDocument/2006/relationships/slide" Target="/ppt/slides/slide5.xml" Id="Rcaf2203a1667485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8b04c07e5643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78b4b5adf845a1" /><Relationship Type="http://schemas.openxmlformats.org/officeDocument/2006/relationships/theme" Target="/ppt/slideMasters/theme/theme1.xml" Id="Rbecb407d411f408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78b4b5adf845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66c0b4df4947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33379faac64e5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135dfe42ab41c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ccad81b09846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e70e584608457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SAKSENVIK EIENDOM DA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SAKSENVIK EIENDOM DA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SAKSENVIK EIENDOM DA ble etablert [år] og holder til i Rognan.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SAKSENVIK EIENDOM DA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SAKSENVIK EIENDOM DA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SAKSENVIK EIENDOM DA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Roger Jensen, Sjyveien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8253 Rognan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ro-jens4@online.no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980 404 021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SAKSENVIK EIENDOM DA</a:t>
            </a:r>
          </a:p>
        </p:txBody>
      </p:sp>
    </p:spTree>
  </p:cSld>
  <p:clrMapOvr>
    <a:masterClrMapping xmlns:a="http://schemas.openxmlformats.org/drawingml/2006/main"/>
  </p:clrMapOvr>
</p:sld>
</file>