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5d65c6c0b64a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58c5fde0964875"/>
  </p:sldMasterIdLst>
  <p:sldIdLst>
    <p:sldId xmlns:r="http://schemas.openxmlformats.org/officeDocument/2006/relationships" id="256" r:id="Rc22acebccb1941f7"/>
    <p:sldId xmlns:r="http://schemas.openxmlformats.org/officeDocument/2006/relationships" id="257" r:id="Re30a5dca067f4f41"/>
    <p:sldId xmlns:r="http://schemas.openxmlformats.org/officeDocument/2006/relationships" id="258" r:id="R2ec93a37eace4641"/>
    <p:sldId xmlns:r="http://schemas.openxmlformats.org/officeDocument/2006/relationships" id="259" r:id="R3903718454a64ff7"/>
    <p:sldId xmlns:r="http://schemas.openxmlformats.org/officeDocument/2006/relationships" id="260" r:id="Rc9b4d2e8c44a4ceb"/>
    <p:sldId xmlns:r="http://schemas.openxmlformats.org/officeDocument/2006/relationships" id="261" r:id="Rac5b65fb75a84063"/>
    <p:sldId xmlns:r="http://schemas.openxmlformats.org/officeDocument/2006/relationships" id="262" r:id="Rf3480cbf3ff743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8c5fde0964875" /><Relationship Type="http://schemas.openxmlformats.org/officeDocument/2006/relationships/slide" Target="/ppt/slides/slide1.xml" Id="Rc22acebccb1941f7" /><Relationship Type="http://schemas.openxmlformats.org/officeDocument/2006/relationships/slide" Target="/ppt/slides/slide2.xml" Id="Re30a5dca067f4f41" /><Relationship Type="http://schemas.openxmlformats.org/officeDocument/2006/relationships/slide" Target="/ppt/slides/slide3.xml" Id="R2ec93a37eace4641" /><Relationship Type="http://schemas.openxmlformats.org/officeDocument/2006/relationships/slide" Target="/ppt/slides/slide4.xml" Id="R3903718454a64ff7" /><Relationship Type="http://schemas.openxmlformats.org/officeDocument/2006/relationships/slide" Target="/ppt/slides/slide5.xml" Id="Rc9b4d2e8c44a4ceb" /><Relationship Type="http://schemas.openxmlformats.org/officeDocument/2006/relationships/slide" Target="/ppt/slides/slide6.xml" Id="Rac5b65fb75a84063" /><Relationship Type="http://schemas.openxmlformats.org/officeDocument/2006/relationships/slide" Target="/ppt/slides/slide7.xml" Id="Rf3480cbf3ff743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c4aeae02004a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2fbf6c46043ab" /><Relationship Type="http://schemas.openxmlformats.org/officeDocument/2006/relationships/theme" Target="/ppt/slideMasters/theme/theme1.xml" Id="R6f909848a1fa44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82fbf6c46043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e54a6ea5246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e38100e9c4c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16f5fc4694d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2079dabb646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6349a414846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aab1805f640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98e0946ce40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RINGALM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333 913 000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148 756 000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287 896 000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SKOG SA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ALMENNINGSSAGA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BORREGAARD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