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10b21dc8ae41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a080383c9e4e81"/>
  </p:sldMasterIdLst>
  <p:sldIdLst>
    <p:sldId xmlns:r="http://schemas.openxmlformats.org/officeDocument/2006/relationships" id="256" r:id="R0d42c98e9e664a2f"/>
    <p:sldId xmlns:r="http://schemas.openxmlformats.org/officeDocument/2006/relationships" id="257" r:id="Rcc8233e6ade347c2"/>
    <p:sldId xmlns:r="http://schemas.openxmlformats.org/officeDocument/2006/relationships" id="258" r:id="R8fc9432c567949ca"/>
    <p:sldId xmlns:r="http://schemas.openxmlformats.org/officeDocument/2006/relationships" id="259" r:id="Rbfff3df13c244170"/>
    <p:sldId xmlns:r="http://schemas.openxmlformats.org/officeDocument/2006/relationships" id="260" r:id="Rbb58794e40414061"/>
    <p:sldId xmlns:r="http://schemas.openxmlformats.org/officeDocument/2006/relationships" id="261" r:id="R742102012acf4f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080383c9e4e81" /><Relationship Type="http://schemas.openxmlformats.org/officeDocument/2006/relationships/slide" Target="/ppt/slides/slide1.xml" Id="R0d42c98e9e664a2f" /><Relationship Type="http://schemas.openxmlformats.org/officeDocument/2006/relationships/slide" Target="/ppt/slides/slide2.xml" Id="Rcc8233e6ade347c2" /><Relationship Type="http://schemas.openxmlformats.org/officeDocument/2006/relationships/slide" Target="/ppt/slides/slide3.xml" Id="R8fc9432c567949ca" /><Relationship Type="http://schemas.openxmlformats.org/officeDocument/2006/relationships/slide" Target="/ppt/slides/slide4.xml" Id="Rbfff3df13c244170" /><Relationship Type="http://schemas.openxmlformats.org/officeDocument/2006/relationships/slide" Target="/ppt/slides/slide5.xml" Id="Rbb58794e40414061" /><Relationship Type="http://schemas.openxmlformats.org/officeDocument/2006/relationships/slide" Target="/ppt/slides/slide6.xml" Id="R742102012acf4f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3505b9b6b4f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3ca95deed4c88" /><Relationship Type="http://schemas.openxmlformats.org/officeDocument/2006/relationships/theme" Target="/ppt/slideMasters/theme/theme1.xml" Id="R7b798aed4fac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e3ca95deed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e6e25ed8d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fdbf81be444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bddeea61949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fdfbf7a5e44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5cc5d2a2146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c731c93e54e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