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c28cb3839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a9e49f1b24f1f"/>
  </p:sldMasterIdLst>
  <p:sldIdLst>
    <p:sldId xmlns:r="http://schemas.openxmlformats.org/officeDocument/2006/relationships" id="256" r:id="R163855c04ee34206"/>
    <p:sldId xmlns:r="http://schemas.openxmlformats.org/officeDocument/2006/relationships" id="257" r:id="R186ec1fc68f34910"/>
    <p:sldId xmlns:r="http://schemas.openxmlformats.org/officeDocument/2006/relationships" id="258" r:id="R732a6704e2ba466d"/>
    <p:sldId xmlns:r="http://schemas.openxmlformats.org/officeDocument/2006/relationships" id="259" r:id="R9ebd34a37d0f4155"/>
    <p:sldId xmlns:r="http://schemas.openxmlformats.org/officeDocument/2006/relationships" id="260" r:id="R2f5264a5eae3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a9e49f1b24f1f" /><Relationship Type="http://schemas.openxmlformats.org/officeDocument/2006/relationships/slide" Target="/ppt/slides/slide1.xml" Id="R163855c04ee34206" /><Relationship Type="http://schemas.openxmlformats.org/officeDocument/2006/relationships/slide" Target="/ppt/slides/slide2.xml" Id="R186ec1fc68f34910" /><Relationship Type="http://schemas.openxmlformats.org/officeDocument/2006/relationships/slide" Target="/ppt/slides/slide3.xml" Id="R732a6704e2ba466d" /><Relationship Type="http://schemas.openxmlformats.org/officeDocument/2006/relationships/slide" Target="/ppt/slides/slide4.xml" Id="R9ebd34a37d0f4155" /><Relationship Type="http://schemas.openxmlformats.org/officeDocument/2006/relationships/slide" Target="/ppt/slides/slide5.xml" Id="R2f5264a5eae3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e3f0524ba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4769db1e84e66" /><Relationship Type="http://schemas.openxmlformats.org/officeDocument/2006/relationships/theme" Target="/ppt/slideMasters/theme/theme1.xml" Id="Rd6a32f24a974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4769db1e8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3fd2b6486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2eb143ebe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e6832ae8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2bc30f0374f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934e1c9e9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