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7406be45b441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fad8d625ce4da4"/>
  </p:sldMasterIdLst>
  <p:sldIdLst>
    <p:sldId xmlns:r="http://schemas.openxmlformats.org/officeDocument/2006/relationships" id="256" r:id="Rf6d9460c85ed47eb"/>
    <p:sldId xmlns:r="http://schemas.openxmlformats.org/officeDocument/2006/relationships" id="257" r:id="R77ccc9f5d96249ec"/>
    <p:sldId xmlns:r="http://schemas.openxmlformats.org/officeDocument/2006/relationships" id="258" r:id="R9e86108043464e22"/>
    <p:sldId xmlns:r="http://schemas.openxmlformats.org/officeDocument/2006/relationships" id="259" r:id="R9f99a1675626482e"/>
    <p:sldId xmlns:r="http://schemas.openxmlformats.org/officeDocument/2006/relationships" id="260" r:id="Rc33d31c96c2e44a1"/>
    <p:sldId xmlns:r="http://schemas.openxmlformats.org/officeDocument/2006/relationships" id="261" r:id="Rea4d49e0c95041ab"/>
    <p:sldId xmlns:r="http://schemas.openxmlformats.org/officeDocument/2006/relationships" id="262" r:id="Rb83e777098a24f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ad8d625ce4da4" /><Relationship Type="http://schemas.openxmlformats.org/officeDocument/2006/relationships/slide" Target="/ppt/slides/slide1.xml" Id="Rf6d9460c85ed47eb" /><Relationship Type="http://schemas.openxmlformats.org/officeDocument/2006/relationships/slide" Target="/ppt/slides/slide2.xml" Id="R77ccc9f5d96249ec" /><Relationship Type="http://schemas.openxmlformats.org/officeDocument/2006/relationships/slide" Target="/ppt/slides/slide3.xml" Id="R9e86108043464e22" /><Relationship Type="http://schemas.openxmlformats.org/officeDocument/2006/relationships/slide" Target="/ppt/slides/slide4.xml" Id="R9f99a1675626482e" /><Relationship Type="http://schemas.openxmlformats.org/officeDocument/2006/relationships/slide" Target="/ppt/slides/slide5.xml" Id="Rc33d31c96c2e44a1" /><Relationship Type="http://schemas.openxmlformats.org/officeDocument/2006/relationships/slide" Target="/ppt/slides/slide6.xml" Id="Rea4d49e0c95041ab" /><Relationship Type="http://schemas.openxmlformats.org/officeDocument/2006/relationships/slide" Target="/ppt/slides/slide7.xml" Id="Rb83e777098a24f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0d217ec7445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0aeecf6694d38" /><Relationship Type="http://schemas.openxmlformats.org/officeDocument/2006/relationships/theme" Target="/ppt/slideMasters/theme/theme1.xml" Id="Rea28df9f260c4c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10aeecf6694d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3d633cab042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97a046bba41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c76c86f2147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4bfb8373e4b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87ec9fbdf48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b19c6c32b4f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bad04a2434a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