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4ee165ba6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5867d255a42ba"/>
  </p:sldMasterIdLst>
  <p:sldIdLst>
    <p:sldId xmlns:r="http://schemas.openxmlformats.org/officeDocument/2006/relationships" id="256" r:id="R7107388b4487408a"/>
    <p:sldId xmlns:r="http://schemas.openxmlformats.org/officeDocument/2006/relationships" id="257" r:id="R9a8d21c23de248ab"/>
    <p:sldId xmlns:r="http://schemas.openxmlformats.org/officeDocument/2006/relationships" id="258" r:id="R2f4db7b8aa134c37"/>
    <p:sldId xmlns:r="http://schemas.openxmlformats.org/officeDocument/2006/relationships" id="259" r:id="Rc9dd224a8e2a4396"/>
    <p:sldId xmlns:r="http://schemas.openxmlformats.org/officeDocument/2006/relationships" id="260" r:id="Redbe8f012bb34bff"/>
    <p:sldId xmlns:r="http://schemas.openxmlformats.org/officeDocument/2006/relationships" id="261" r:id="R56301be9082942a7"/>
    <p:sldId xmlns:r="http://schemas.openxmlformats.org/officeDocument/2006/relationships" id="262" r:id="R572c4ac4844b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5867d255a42ba" /><Relationship Type="http://schemas.openxmlformats.org/officeDocument/2006/relationships/slide" Target="/ppt/slides/slide1.xml" Id="R7107388b4487408a" /><Relationship Type="http://schemas.openxmlformats.org/officeDocument/2006/relationships/slide" Target="/ppt/slides/slide2.xml" Id="R9a8d21c23de248ab" /><Relationship Type="http://schemas.openxmlformats.org/officeDocument/2006/relationships/slide" Target="/ppt/slides/slide3.xml" Id="R2f4db7b8aa134c37" /><Relationship Type="http://schemas.openxmlformats.org/officeDocument/2006/relationships/slide" Target="/ppt/slides/slide4.xml" Id="Rc9dd224a8e2a4396" /><Relationship Type="http://schemas.openxmlformats.org/officeDocument/2006/relationships/slide" Target="/ppt/slides/slide5.xml" Id="Redbe8f012bb34bff" /><Relationship Type="http://schemas.openxmlformats.org/officeDocument/2006/relationships/slide" Target="/ppt/slides/slide6.xml" Id="R56301be9082942a7" /><Relationship Type="http://schemas.openxmlformats.org/officeDocument/2006/relationships/slide" Target="/ppt/slides/slide7.xml" Id="R572c4ac4844b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89b5d825242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306861a24ab8" /><Relationship Type="http://schemas.openxmlformats.org/officeDocument/2006/relationships/theme" Target="/ppt/slideMasters/theme/theme1.xml" Id="R3e27e02b951b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0306861a2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aeb066c7d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05fb8ab88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d4faa5f46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9d162f9a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dd7e1fa0643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98d2b84634e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b99aec1ef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