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1852fdfd1e44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6ab60f3d7d4b1a"/>
  </p:sldMasterIdLst>
  <p:sldIdLst>
    <p:sldId xmlns:r="http://schemas.openxmlformats.org/officeDocument/2006/relationships" id="256" r:id="R0bf02c0497324064"/>
    <p:sldId xmlns:r="http://schemas.openxmlformats.org/officeDocument/2006/relationships" id="257" r:id="Rb7b50abade2148fa"/>
    <p:sldId xmlns:r="http://schemas.openxmlformats.org/officeDocument/2006/relationships" id="258" r:id="R521866e211404c5a"/>
    <p:sldId xmlns:r="http://schemas.openxmlformats.org/officeDocument/2006/relationships" id="259" r:id="Rcba7371413504548"/>
    <p:sldId xmlns:r="http://schemas.openxmlformats.org/officeDocument/2006/relationships" id="260" r:id="Rd7234be23a1f4dfd"/>
    <p:sldId xmlns:r="http://schemas.openxmlformats.org/officeDocument/2006/relationships" id="261" r:id="Rdfd3d60dcbd549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6ab60f3d7d4b1a" /><Relationship Type="http://schemas.openxmlformats.org/officeDocument/2006/relationships/slide" Target="/ppt/slides/slide1.xml" Id="R0bf02c0497324064" /><Relationship Type="http://schemas.openxmlformats.org/officeDocument/2006/relationships/slide" Target="/ppt/slides/slide2.xml" Id="Rb7b50abade2148fa" /><Relationship Type="http://schemas.openxmlformats.org/officeDocument/2006/relationships/slide" Target="/ppt/slides/slide3.xml" Id="R521866e211404c5a" /><Relationship Type="http://schemas.openxmlformats.org/officeDocument/2006/relationships/slide" Target="/ppt/slides/slide4.xml" Id="Rcba7371413504548" /><Relationship Type="http://schemas.openxmlformats.org/officeDocument/2006/relationships/slide" Target="/ppt/slides/slide5.xml" Id="Rd7234be23a1f4dfd" /><Relationship Type="http://schemas.openxmlformats.org/officeDocument/2006/relationships/slide" Target="/ppt/slides/slide6.xml" Id="Rdfd3d60dcbd549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a5f61c87e4f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f49f9ea4c4d4f" /><Relationship Type="http://schemas.openxmlformats.org/officeDocument/2006/relationships/theme" Target="/ppt/slideMasters/theme/theme1.xml" Id="R7cd7c4aa831648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ff49f9ea4c4d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4a268d21d40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4774a73334f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2a51353924f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a8626c80f41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4c269256e4d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ec7e4806341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