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e6a35219a94f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9fb07e5cfc4532"/>
  </p:sldMasterIdLst>
  <p:sldIdLst>
    <p:sldId xmlns:r="http://schemas.openxmlformats.org/officeDocument/2006/relationships" id="256" r:id="R01abe0bb365843dd"/>
    <p:sldId xmlns:r="http://schemas.openxmlformats.org/officeDocument/2006/relationships" id="257" r:id="Re13bcec36e0e4a18"/>
    <p:sldId xmlns:r="http://schemas.openxmlformats.org/officeDocument/2006/relationships" id="258" r:id="R35e8d6432ba6472f"/>
    <p:sldId xmlns:r="http://schemas.openxmlformats.org/officeDocument/2006/relationships" id="259" r:id="R98a777f8f3d54d10"/>
    <p:sldId xmlns:r="http://schemas.openxmlformats.org/officeDocument/2006/relationships" id="260" r:id="Re9f8394817324917"/>
    <p:sldId xmlns:r="http://schemas.openxmlformats.org/officeDocument/2006/relationships" id="261" r:id="Rb27252dc39e948db"/>
    <p:sldId xmlns:r="http://schemas.openxmlformats.org/officeDocument/2006/relationships" id="262" r:id="Rb917b8806c204d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fb07e5cfc4532" /><Relationship Type="http://schemas.openxmlformats.org/officeDocument/2006/relationships/slide" Target="/ppt/slides/slide1.xml" Id="R01abe0bb365843dd" /><Relationship Type="http://schemas.openxmlformats.org/officeDocument/2006/relationships/slide" Target="/ppt/slides/slide2.xml" Id="Re13bcec36e0e4a18" /><Relationship Type="http://schemas.openxmlformats.org/officeDocument/2006/relationships/slide" Target="/ppt/slides/slide3.xml" Id="R35e8d6432ba6472f" /><Relationship Type="http://schemas.openxmlformats.org/officeDocument/2006/relationships/slide" Target="/ppt/slides/slide4.xml" Id="R98a777f8f3d54d10" /><Relationship Type="http://schemas.openxmlformats.org/officeDocument/2006/relationships/slide" Target="/ppt/slides/slide5.xml" Id="Re9f8394817324917" /><Relationship Type="http://schemas.openxmlformats.org/officeDocument/2006/relationships/slide" Target="/ppt/slides/slide6.xml" Id="Rb27252dc39e948db" /><Relationship Type="http://schemas.openxmlformats.org/officeDocument/2006/relationships/slide" Target="/ppt/slides/slide7.xml" Id="Rb917b8806c204d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d218113ebb4d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a2eb327974370" /><Relationship Type="http://schemas.openxmlformats.org/officeDocument/2006/relationships/theme" Target="/ppt/slideMasters/theme/theme1.xml" Id="Rb143a36fb3cd4d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0a2eb3279743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70dc0cefc46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d6dc5311d42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8d4b524074e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06231743749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59af130dc4d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82e99d1e843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01981c0db4a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HANDELSVARER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HANDELSVARER AS ble etablert [år] og holder til i Iveland.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879 364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289 773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309 054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ØVLAND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Leeslandsveien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4724 Iveland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post@handelsvarer.no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980 249 727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