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e6e454044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f194f5edd4771"/>
  </p:sldMasterIdLst>
  <p:sldIdLst>
    <p:sldId xmlns:r="http://schemas.openxmlformats.org/officeDocument/2006/relationships" id="256" r:id="Ree651b4654f640de"/>
    <p:sldId xmlns:r="http://schemas.openxmlformats.org/officeDocument/2006/relationships" id="257" r:id="Rd54e364a856748e7"/>
    <p:sldId xmlns:r="http://schemas.openxmlformats.org/officeDocument/2006/relationships" id="258" r:id="Rfd2c7d751be645e2"/>
    <p:sldId xmlns:r="http://schemas.openxmlformats.org/officeDocument/2006/relationships" id="259" r:id="R79448e5759d446ec"/>
    <p:sldId xmlns:r="http://schemas.openxmlformats.org/officeDocument/2006/relationships" id="260" r:id="Ra32b5d9cd4144c28"/>
    <p:sldId xmlns:r="http://schemas.openxmlformats.org/officeDocument/2006/relationships" id="261" r:id="R743b67ac4aeb4f00"/>
    <p:sldId xmlns:r="http://schemas.openxmlformats.org/officeDocument/2006/relationships" id="262" r:id="R302a70c6cd05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f194f5edd4771" /><Relationship Type="http://schemas.openxmlformats.org/officeDocument/2006/relationships/slide" Target="/ppt/slides/slide1.xml" Id="Ree651b4654f640de" /><Relationship Type="http://schemas.openxmlformats.org/officeDocument/2006/relationships/slide" Target="/ppt/slides/slide2.xml" Id="Rd54e364a856748e7" /><Relationship Type="http://schemas.openxmlformats.org/officeDocument/2006/relationships/slide" Target="/ppt/slides/slide3.xml" Id="Rfd2c7d751be645e2" /><Relationship Type="http://schemas.openxmlformats.org/officeDocument/2006/relationships/slide" Target="/ppt/slides/slide4.xml" Id="R79448e5759d446ec" /><Relationship Type="http://schemas.openxmlformats.org/officeDocument/2006/relationships/slide" Target="/ppt/slides/slide5.xml" Id="Ra32b5d9cd4144c28" /><Relationship Type="http://schemas.openxmlformats.org/officeDocument/2006/relationships/slide" Target="/ppt/slides/slide6.xml" Id="R743b67ac4aeb4f00" /><Relationship Type="http://schemas.openxmlformats.org/officeDocument/2006/relationships/slide" Target="/ppt/slides/slide7.xml" Id="R302a70c6cd05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0dd144ef6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dd7187a042cb" /><Relationship Type="http://schemas.openxmlformats.org/officeDocument/2006/relationships/theme" Target="/ppt/slideMasters/theme/theme1.xml" Id="Rb8fa6ad87d22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4dd7187a0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d43fc0f54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b27dceca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963324beb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79c4e73d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6cbcb467e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4612d0d8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160e5b079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PEGASUS HELICOPTER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HELICOPTER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−5 294 020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−5 824 550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FLYINVEST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Hangar, Gardemoen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firmapost@pegasus-as.no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