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b27ccbd7f4d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8285eafd64698"/>
  </p:sldMasterIdLst>
  <p:sldIdLst>
    <p:sldId xmlns:r="http://schemas.openxmlformats.org/officeDocument/2006/relationships" id="256" r:id="Rd7a43e5fbb574847"/>
    <p:sldId xmlns:r="http://schemas.openxmlformats.org/officeDocument/2006/relationships" id="257" r:id="R4c947e1a51934ec5"/>
    <p:sldId xmlns:r="http://schemas.openxmlformats.org/officeDocument/2006/relationships" id="258" r:id="R9ffd8c3b295b4674"/>
    <p:sldId xmlns:r="http://schemas.openxmlformats.org/officeDocument/2006/relationships" id="259" r:id="R5c54d6a62a66462c"/>
    <p:sldId xmlns:r="http://schemas.openxmlformats.org/officeDocument/2006/relationships" id="260" r:id="Rfb6fcfadb4d646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8285eafd64698" /><Relationship Type="http://schemas.openxmlformats.org/officeDocument/2006/relationships/slide" Target="/ppt/slides/slide1.xml" Id="Rd7a43e5fbb574847" /><Relationship Type="http://schemas.openxmlformats.org/officeDocument/2006/relationships/slide" Target="/ppt/slides/slide2.xml" Id="R4c947e1a51934ec5" /><Relationship Type="http://schemas.openxmlformats.org/officeDocument/2006/relationships/slide" Target="/ppt/slides/slide3.xml" Id="R9ffd8c3b295b4674" /><Relationship Type="http://schemas.openxmlformats.org/officeDocument/2006/relationships/slide" Target="/ppt/slides/slide4.xml" Id="R5c54d6a62a66462c" /><Relationship Type="http://schemas.openxmlformats.org/officeDocument/2006/relationships/slide" Target="/ppt/slides/slide5.xml" Id="Rfb6fcfadb4d646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70690ca1b47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c86b41f248db" /><Relationship Type="http://schemas.openxmlformats.org/officeDocument/2006/relationships/theme" Target="/ppt/slideMasters/theme/theme1.xml" Id="R75008402f378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7c86b41f2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fe5c0305c49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a30bb7955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ba157ad76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d7567e07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e15c7251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ALEGRIA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ALEGRIA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ALEGRIA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ALEGRIA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ALEGRIA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ALEGRIA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980 227 634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ALEGRIA AS</a:t>
            </a:r>
          </a:p>
        </p:txBody>
      </p:sp>
    </p:spTree>
  </p:cSld>
  <p:clrMapOvr>
    <a:masterClrMapping xmlns:a="http://schemas.openxmlformats.org/drawingml/2006/main"/>
  </p:clrMapOvr>
</p:sld>
</file>