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ae3da0aec646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65ecfa222e40d8"/>
  </p:sldMasterIdLst>
  <p:sldIdLst>
    <p:sldId xmlns:r="http://schemas.openxmlformats.org/officeDocument/2006/relationships" id="256" r:id="R659e87e9569949b4"/>
    <p:sldId xmlns:r="http://schemas.openxmlformats.org/officeDocument/2006/relationships" id="257" r:id="Red462b7553904d06"/>
    <p:sldId xmlns:r="http://schemas.openxmlformats.org/officeDocument/2006/relationships" id="258" r:id="Rbed1a886bb1c4e07"/>
    <p:sldId xmlns:r="http://schemas.openxmlformats.org/officeDocument/2006/relationships" id="259" r:id="R31667e1ca9984542"/>
    <p:sldId xmlns:r="http://schemas.openxmlformats.org/officeDocument/2006/relationships" id="260" r:id="R6c4d8dec0fb84963"/>
    <p:sldId xmlns:r="http://schemas.openxmlformats.org/officeDocument/2006/relationships" id="261" r:id="Rcea42bc7602b4ffa"/>
    <p:sldId xmlns:r="http://schemas.openxmlformats.org/officeDocument/2006/relationships" id="262" r:id="Re785dbdbb7864c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65ecfa222e40d8" /><Relationship Type="http://schemas.openxmlformats.org/officeDocument/2006/relationships/slide" Target="/ppt/slides/slide1.xml" Id="R659e87e9569949b4" /><Relationship Type="http://schemas.openxmlformats.org/officeDocument/2006/relationships/slide" Target="/ppt/slides/slide2.xml" Id="Red462b7553904d06" /><Relationship Type="http://schemas.openxmlformats.org/officeDocument/2006/relationships/slide" Target="/ppt/slides/slide3.xml" Id="Rbed1a886bb1c4e07" /><Relationship Type="http://schemas.openxmlformats.org/officeDocument/2006/relationships/slide" Target="/ppt/slides/slide4.xml" Id="R31667e1ca9984542" /><Relationship Type="http://schemas.openxmlformats.org/officeDocument/2006/relationships/slide" Target="/ppt/slides/slide5.xml" Id="R6c4d8dec0fb84963" /><Relationship Type="http://schemas.openxmlformats.org/officeDocument/2006/relationships/slide" Target="/ppt/slides/slide6.xml" Id="Rcea42bc7602b4ffa" /><Relationship Type="http://schemas.openxmlformats.org/officeDocument/2006/relationships/slide" Target="/ppt/slides/slide7.xml" Id="Re785dbdbb7864c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32582dfa8f42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847ef1dc54876" /><Relationship Type="http://schemas.openxmlformats.org/officeDocument/2006/relationships/theme" Target="/ppt/slideMasters/theme/theme1.xml" Id="R18c7dd8c5ab049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a847ef1dc548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f69a7781a46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a505911b341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8e89ba77d46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84da60aeb4f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1168f06c24d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2c2474ec646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51223164245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JONNY LARSEN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JONNY LARSEN RØRLEGGERBEDRIFT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10 217 961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3 897 513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RUNE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VINNI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171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980 169 421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