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f0dc50cc514f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d70295e2804955"/>
  </p:sldMasterIdLst>
  <p:sldIdLst>
    <p:sldId xmlns:r="http://schemas.openxmlformats.org/officeDocument/2006/relationships" id="256" r:id="Rcf518663b5f94331"/>
    <p:sldId xmlns:r="http://schemas.openxmlformats.org/officeDocument/2006/relationships" id="257" r:id="Ra268adfa0cd344ca"/>
    <p:sldId xmlns:r="http://schemas.openxmlformats.org/officeDocument/2006/relationships" id="258" r:id="R000302396be945f9"/>
    <p:sldId xmlns:r="http://schemas.openxmlformats.org/officeDocument/2006/relationships" id="259" r:id="R8b72f02db9a74abf"/>
    <p:sldId xmlns:r="http://schemas.openxmlformats.org/officeDocument/2006/relationships" id="260" r:id="R228869d6ccf34b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d70295e2804955" /><Relationship Type="http://schemas.openxmlformats.org/officeDocument/2006/relationships/slide" Target="/ppt/slides/slide1.xml" Id="Rcf518663b5f94331" /><Relationship Type="http://schemas.openxmlformats.org/officeDocument/2006/relationships/slide" Target="/ppt/slides/slide2.xml" Id="Ra268adfa0cd344ca" /><Relationship Type="http://schemas.openxmlformats.org/officeDocument/2006/relationships/slide" Target="/ppt/slides/slide3.xml" Id="R000302396be945f9" /><Relationship Type="http://schemas.openxmlformats.org/officeDocument/2006/relationships/slide" Target="/ppt/slides/slide4.xml" Id="R8b72f02db9a74abf" /><Relationship Type="http://schemas.openxmlformats.org/officeDocument/2006/relationships/slide" Target="/ppt/slides/slide5.xml" Id="R228869d6ccf34b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0d9d0a3bf84b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bda79a83042ab" /><Relationship Type="http://schemas.openxmlformats.org/officeDocument/2006/relationships/theme" Target="/ppt/slideMasters/theme/theme1.xml" Id="R16a3a1a4ec4e41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5bda79a83042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22d34a07040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1f04fd3bb4a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2cceab17946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6b63053fd44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61eddbebb44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ELVIA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ELVIA PENSJONSKASSE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12 32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bent.marius.undlien@hafslund.no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980 156 621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