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841f728f6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e03ec83ae4626"/>
  </p:sldMasterIdLst>
  <p:sldIdLst>
    <p:sldId xmlns:r="http://schemas.openxmlformats.org/officeDocument/2006/relationships" id="256" r:id="R71804af4dc874bd4"/>
    <p:sldId xmlns:r="http://schemas.openxmlformats.org/officeDocument/2006/relationships" id="257" r:id="R41beffa46d9e4a0b"/>
    <p:sldId xmlns:r="http://schemas.openxmlformats.org/officeDocument/2006/relationships" id="258" r:id="Rb34e2721fda74aeb"/>
    <p:sldId xmlns:r="http://schemas.openxmlformats.org/officeDocument/2006/relationships" id="259" r:id="R727db2bc9d8d4e60"/>
    <p:sldId xmlns:r="http://schemas.openxmlformats.org/officeDocument/2006/relationships" id="260" r:id="R953d1f03c7d2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e03ec83ae4626" /><Relationship Type="http://schemas.openxmlformats.org/officeDocument/2006/relationships/slide" Target="/ppt/slides/slide1.xml" Id="R71804af4dc874bd4" /><Relationship Type="http://schemas.openxmlformats.org/officeDocument/2006/relationships/slide" Target="/ppt/slides/slide2.xml" Id="R41beffa46d9e4a0b" /><Relationship Type="http://schemas.openxmlformats.org/officeDocument/2006/relationships/slide" Target="/ppt/slides/slide3.xml" Id="Rb34e2721fda74aeb" /><Relationship Type="http://schemas.openxmlformats.org/officeDocument/2006/relationships/slide" Target="/ppt/slides/slide4.xml" Id="R727db2bc9d8d4e60" /><Relationship Type="http://schemas.openxmlformats.org/officeDocument/2006/relationships/slide" Target="/ppt/slides/slide5.xml" Id="R953d1f03c7d2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c083c6732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4d5d94c984e9f" /><Relationship Type="http://schemas.openxmlformats.org/officeDocument/2006/relationships/theme" Target="/ppt/slideMasters/theme/theme1.xml" Id="R6f23ce8457cb49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4d5d94c98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085204c4e44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b0f1780c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d9d4aca8e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07e8f363f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81f1c1a3c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