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a69422ae2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11aade1ac4f47"/>
  </p:sldMasterIdLst>
  <p:sldIdLst>
    <p:sldId xmlns:r="http://schemas.openxmlformats.org/officeDocument/2006/relationships" id="256" r:id="Raac11c9ab03b4a93"/>
    <p:sldId xmlns:r="http://schemas.openxmlformats.org/officeDocument/2006/relationships" id="257" r:id="Rf455e8baf3da49ac"/>
    <p:sldId xmlns:r="http://schemas.openxmlformats.org/officeDocument/2006/relationships" id="258" r:id="Rca1fb263d72a477a"/>
    <p:sldId xmlns:r="http://schemas.openxmlformats.org/officeDocument/2006/relationships" id="259" r:id="Ra961590dffd643d6"/>
    <p:sldId xmlns:r="http://schemas.openxmlformats.org/officeDocument/2006/relationships" id="260" r:id="R3951be2ba16e408a"/>
    <p:sldId xmlns:r="http://schemas.openxmlformats.org/officeDocument/2006/relationships" id="261" r:id="Rdcaf33c127cd477a"/>
    <p:sldId xmlns:r="http://schemas.openxmlformats.org/officeDocument/2006/relationships" id="262" r:id="R4bb142006c8e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11aade1ac4f47" /><Relationship Type="http://schemas.openxmlformats.org/officeDocument/2006/relationships/slide" Target="/ppt/slides/slide1.xml" Id="Raac11c9ab03b4a93" /><Relationship Type="http://schemas.openxmlformats.org/officeDocument/2006/relationships/slide" Target="/ppt/slides/slide2.xml" Id="Rf455e8baf3da49ac" /><Relationship Type="http://schemas.openxmlformats.org/officeDocument/2006/relationships/slide" Target="/ppt/slides/slide3.xml" Id="Rca1fb263d72a477a" /><Relationship Type="http://schemas.openxmlformats.org/officeDocument/2006/relationships/slide" Target="/ppt/slides/slide4.xml" Id="Ra961590dffd643d6" /><Relationship Type="http://schemas.openxmlformats.org/officeDocument/2006/relationships/slide" Target="/ppt/slides/slide5.xml" Id="R3951be2ba16e408a" /><Relationship Type="http://schemas.openxmlformats.org/officeDocument/2006/relationships/slide" Target="/ppt/slides/slide6.xml" Id="Rdcaf33c127cd477a" /><Relationship Type="http://schemas.openxmlformats.org/officeDocument/2006/relationships/slide" Target="/ppt/slides/slide7.xml" Id="R4bb142006c8e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69c02962f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248e6269542c8" /><Relationship Type="http://schemas.openxmlformats.org/officeDocument/2006/relationships/theme" Target="/ppt/slideMasters/theme/theme1.xml" Id="R4c21365de31a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248e6269542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6f5ac7755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423cc8070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c4ca91dd6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ef7cf2c7c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57bb85d41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3359c648d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f7cc89882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BATE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 EIENDOMSUTVIKLING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101 838 318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462 399 955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703 214 934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Zetlitzveien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batefaktura@bate.no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980 126 331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