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4a081147714f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78867f8cde4d3a"/>
  </p:sldMasterIdLst>
  <p:sldIdLst>
    <p:sldId xmlns:r="http://schemas.openxmlformats.org/officeDocument/2006/relationships" id="256" r:id="R2cc4e10f83aa47c3"/>
    <p:sldId xmlns:r="http://schemas.openxmlformats.org/officeDocument/2006/relationships" id="257" r:id="R198f8310ce0546a3"/>
    <p:sldId xmlns:r="http://schemas.openxmlformats.org/officeDocument/2006/relationships" id="258" r:id="R7e245575c3604ac8"/>
    <p:sldId xmlns:r="http://schemas.openxmlformats.org/officeDocument/2006/relationships" id="259" r:id="R8b6776f9081e4aaf"/>
    <p:sldId xmlns:r="http://schemas.openxmlformats.org/officeDocument/2006/relationships" id="260" r:id="R594bc7a98c904d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8867f8cde4d3a" /><Relationship Type="http://schemas.openxmlformats.org/officeDocument/2006/relationships/slide" Target="/ppt/slides/slide1.xml" Id="R2cc4e10f83aa47c3" /><Relationship Type="http://schemas.openxmlformats.org/officeDocument/2006/relationships/slide" Target="/ppt/slides/slide2.xml" Id="R198f8310ce0546a3" /><Relationship Type="http://schemas.openxmlformats.org/officeDocument/2006/relationships/slide" Target="/ppt/slides/slide3.xml" Id="R7e245575c3604ac8" /><Relationship Type="http://schemas.openxmlformats.org/officeDocument/2006/relationships/slide" Target="/ppt/slides/slide4.xml" Id="R8b6776f9081e4aaf" /><Relationship Type="http://schemas.openxmlformats.org/officeDocument/2006/relationships/slide" Target="/ppt/slides/slide5.xml" Id="R594bc7a98c904d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8485f82f746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93129e5f543d9" /><Relationship Type="http://schemas.openxmlformats.org/officeDocument/2006/relationships/theme" Target="/ppt/slideMasters/theme/theme1.xml" Id="R661a215f4cd04e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993129e5f543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95a3b1d9e45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275a755b349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f184d0fe240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3ad914e2c46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9a7be094740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