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2fff53953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71d3b1ae24ad3"/>
  </p:sldMasterIdLst>
  <p:sldIdLst>
    <p:sldId xmlns:r="http://schemas.openxmlformats.org/officeDocument/2006/relationships" id="256" r:id="R29870f619c7043a0"/>
    <p:sldId xmlns:r="http://schemas.openxmlformats.org/officeDocument/2006/relationships" id="257" r:id="R4abd84d50c7e47ec"/>
    <p:sldId xmlns:r="http://schemas.openxmlformats.org/officeDocument/2006/relationships" id="258" r:id="R7b0bba176d7e4763"/>
    <p:sldId xmlns:r="http://schemas.openxmlformats.org/officeDocument/2006/relationships" id="259" r:id="Ra7562dd180a0471f"/>
    <p:sldId xmlns:r="http://schemas.openxmlformats.org/officeDocument/2006/relationships" id="260" r:id="Rd70da1a69e8e41d0"/>
    <p:sldId xmlns:r="http://schemas.openxmlformats.org/officeDocument/2006/relationships" id="261" r:id="R715b1ea066714fd2"/>
    <p:sldId xmlns:r="http://schemas.openxmlformats.org/officeDocument/2006/relationships" id="262" r:id="R687d75e720f4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71d3b1ae24ad3" /><Relationship Type="http://schemas.openxmlformats.org/officeDocument/2006/relationships/slide" Target="/ppt/slides/slide1.xml" Id="R29870f619c7043a0" /><Relationship Type="http://schemas.openxmlformats.org/officeDocument/2006/relationships/slide" Target="/ppt/slides/slide2.xml" Id="R4abd84d50c7e47ec" /><Relationship Type="http://schemas.openxmlformats.org/officeDocument/2006/relationships/slide" Target="/ppt/slides/slide3.xml" Id="R7b0bba176d7e4763" /><Relationship Type="http://schemas.openxmlformats.org/officeDocument/2006/relationships/slide" Target="/ppt/slides/slide4.xml" Id="Ra7562dd180a0471f" /><Relationship Type="http://schemas.openxmlformats.org/officeDocument/2006/relationships/slide" Target="/ppt/slides/slide5.xml" Id="Rd70da1a69e8e41d0" /><Relationship Type="http://schemas.openxmlformats.org/officeDocument/2006/relationships/slide" Target="/ppt/slides/slide6.xml" Id="R715b1ea066714fd2" /><Relationship Type="http://schemas.openxmlformats.org/officeDocument/2006/relationships/slide" Target="/ppt/slides/slide7.xml" Id="R687d75e720f4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6047ba658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47f08a3554905" /><Relationship Type="http://schemas.openxmlformats.org/officeDocument/2006/relationships/theme" Target="/ppt/slideMasters/theme/theme1.xml" Id="R83f4aabcb91e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47f08a355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938f29e97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3057b51d4c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97670803d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bb9926049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07e7d1ba84e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00c4bfdee49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57ec0260e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