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74b7e8215c4d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680fb179254e31"/>
  </p:sldMasterIdLst>
  <p:sldIdLst>
    <p:sldId xmlns:r="http://schemas.openxmlformats.org/officeDocument/2006/relationships" id="256" r:id="R44aa292f18e845df"/>
    <p:sldId xmlns:r="http://schemas.openxmlformats.org/officeDocument/2006/relationships" id="257" r:id="R0fd086846bf14330"/>
    <p:sldId xmlns:r="http://schemas.openxmlformats.org/officeDocument/2006/relationships" id="258" r:id="R72e4e7adc1954abf"/>
    <p:sldId xmlns:r="http://schemas.openxmlformats.org/officeDocument/2006/relationships" id="259" r:id="Rd5a9cd4784c8485e"/>
    <p:sldId xmlns:r="http://schemas.openxmlformats.org/officeDocument/2006/relationships" id="260" r:id="Re6529c18cec143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80fb179254e31" /><Relationship Type="http://schemas.openxmlformats.org/officeDocument/2006/relationships/slide" Target="/ppt/slides/slide1.xml" Id="R44aa292f18e845df" /><Relationship Type="http://schemas.openxmlformats.org/officeDocument/2006/relationships/slide" Target="/ppt/slides/slide2.xml" Id="R0fd086846bf14330" /><Relationship Type="http://schemas.openxmlformats.org/officeDocument/2006/relationships/slide" Target="/ppt/slides/slide3.xml" Id="R72e4e7adc1954abf" /><Relationship Type="http://schemas.openxmlformats.org/officeDocument/2006/relationships/slide" Target="/ppt/slides/slide4.xml" Id="Rd5a9cd4784c8485e" /><Relationship Type="http://schemas.openxmlformats.org/officeDocument/2006/relationships/slide" Target="/ppt/slides/slide5.xml" Id="Re6529c18cec143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adf018cab45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debb6acb54be3" /><Relationship Type="http://schemas.openxmlformats.org/officeDocument/2006/relationships/theme" Target="/ppt/slideMasters/theme/theme1.xml" Id="R9a905b6dc94849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bdebb6acb54b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d1129027744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eaadfa16248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9ec566eb64c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afd93d03f4c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36e42834a42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 JØRGENSEN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 JØRGENSEN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979 975 813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 JØRGENSEN AS</a:t>
            </a:r>
          </a:p>
        </p:txBody>
      </p:sp>
    </p:spTree>
  </p:cSld>
  <p:clrMapOvr>
    <a:masterClrMapping xmlns:a="http://schemas.openxmlformats.org/drawingml/2006/main"/>
  </p:clrMapOvr>
</p:sld>
</file>