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e535cff8c645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c52dec9ae54a66"/>
  </p:sldMasterIdLst>
  <p:sldIdLst>
    <p:sldId xmlns:r="http://schemas.openxmlformats.org/officeDocument/2006/relationships" id="256" r:id="R6ddd1f2036594f46"/>
    <p:sldId xmlns:r="http://schemas.openxmlformats.org/officeDocument/2006/relationships" id="257" r:id="R12af5b3306a8406c"/>
    <p:sldId xmlns:r="http://schemas.openxmlformats.org/officeDocument/2006/relationships" id="258" r:id="R9b00b81ad1714039"/>
    <p:sldId xmlns:r="http://schemas.openxmlformats.org/officeDocument/2006/relationships" id="259" r:id="R93ba5e8d28a04f39"/>
    <p:sldId xmlns:r="http://schemas.openxmlformats.org/officeDocument/2006/relationships" id="260" r:id="R72e826bb46754f7b"/>
    <p:sldId xmlns:r="http://schemas.openxmlformats.org/officeDocument/2006/relationships" id="261" r:id="R31b8c19686ae4d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c52dec9ae54a66" /><Relationship Type="http://schemas.openxmlformats.org/officeDocument/2006/relationships/slide" Target="/ppt/slides/slide1.xml" Id="R6ddd1f2036594f46" /><Relationship Type="http://schemas.openxmlformats.org/officeDocument/2006/relationships/slide" Target="/ppt/slides/slide2.xml" Id="R12af5b3306a8406c" /><Relationship Type="http://schemas.openxmlformats.org/officeDocument/2006/relationships/slide" Target="/ppt/slides/slide3.xml" Id="R9b00b81ad1714039" /><Relationship Type="http://schemas.openxmlformats.org/officeDocument/2006/relationships/slide" Target="/ppt/slides/slide4.xml" Id="R93ba5e8d28a04f39" /><Relationship Type="http://schemas.openxmlformats.org/officeDocument/2006/relationships/slide" Target="/ppt/slides/slide5.xml" Id="R72e826bb46754f7b" /><Relationship Type="http://schemas.openxmlformats.org/officeDocument/2006/relationships/slide" Target="/ppt/slides/slide6.xml" Id="R31b8c19686ae4d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bc39d477d346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1b71d1e054ec8" /><Relationship Type="http://schemas.openxmlformats.org/officeDocument/2006/relationships/theme" Target="/ppt/slideMasters/theme/theme1.xml" Id="R9624b98341b04b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71b71d1e054e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b852b3aa244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d336822d14b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77bbd641e4c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2f30a02084f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3b290626a4f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1289af95149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DAG JØRGENSEN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 JØRGENSEN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 JØRGENSEN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 JØRGENSEN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 JØRGENSEN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 JØRGENSEN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979 975 813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 JØRGENSEN AS</a:t>
            </a:r>
          </a:p>
        </p:txBody>
      </p:sp>
    </p:spTree>
  </p:cSld>
  <p:clrMapOvr>
    <a:masterClrMapping xmlns:a="http://schemas.openxmlformats.org/drawingml/2006/main"/>
  </p:clrMapOvr>
</p:sld>
</file>