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b682f5c89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11b0285004762"/>
  </p:sldMasterIdLst>
  <p:sldIdLst>
    <p:sldId xmlns:r="http://schemas.openxmlformats.org/officeDocument/2006/relationships" id="256" r:id="R59084b6671114160"/>
    <p:sldId xmlns:r="http://schemas.openxmlformats.org/officeDocument/2006/relationships" id="257" r:id="R34882598fc2748e8"/>
    <p:sldId xmlns:r="http://schemas.openxmlformats.org/officeDocument/2006/relationships" id="258" r:id="Raf08c8933b8d47f2"/>
    <p:sldId xmlns:r="http://schemas.openxmlformats.org/officeDocument/2006/relationships" id="259" r:id="Ra7ec1964662b4d45"/>
    <p:sldId xmlns:r="http://schemas.openxmlformats.org/officeDocument/2006/relationships" id="260" r:id="Rf9959b3d76e5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11b0285004762" /><Relationship Type="http://schemas.openxmlformats.org/officeDocument/2006/relationships/slide" Target="/ppt/slides/slide1.xml" Id="R59084b6671114160" /><Relationship Type="http://schemas.openxmlformats.org/officeDocument/2006/relationships/slide" Target="/ppt/slides/slide2.xml" Id="R34882598fc2748e8" /><Relationship Type="http://schemas.openxmlformats.org/officeDocument/2006/relationships/slide" Target="/ppt/slides/slide3.xml" Id="Raf08c8933b8d47f2" /><Relationship Type="http://schemas.openxmlformats.org/officeDocument/2006/relationships/slide" Target="/ppt/slides/slide4.xml" Id="Ra7ec1964662b4d45" /><Relationship Type="http://schemas.openxmlformats.org/officeDocument/2006/relationships/slide" Target="/ppt/slides/slide5.xml" Id="Rf9959b3d76e5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e78049f3b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804ecb794474d" /><Relationship Type="http://schemas.openxmlformats.org/officeDocument/2006/relationships/theme" Target="/ppt/slideMasters/theme/theme1.xml" Id="R04c20c4f64e1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804ecb794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50806902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41c3a3fa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c1487041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71bab25f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44e60f2c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