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12ac3052b640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7c426e19274c51"/>
  </p:sldMasterIdLst>
  <p:sldIdLst>
    <p:sldId xmlns:r="http://schemas.openxmlformats.org/officeDocument/2006/relationships" id="256" r:id="R0ceeefe392844d82"/>
    <p:sldId xmlns:r="http://schemas.openxmlformats.org/officeDocument/2006/relationships" id="257" r:id="R64d04db39f434e68"/>
    <p:sldId xmlns:r="http://schemas.openxmlformats.org/officeDocument/2006/relationships" id="258" r:id="Rff5d64e82d3a478c"/>
    <p:sldId xmlns:r="http://schemas.openxmlformats.org/officeDocument/2006/relationships" id="259" r:id="Rca05f9da970c4c75"/>
    <p:sldId xmlns:r="http://schemas.openxmlformats.org/officeDocument/2006/relationships" id="260" r:id="Re5116ae95015461e"/>
    <p:sldId xmlns:r="http://schemas.openxmlformats.org/officeDocument/2006/relationships" id="261" r:id="R63bb801bc2d24f21"/>
    <p:sldId xmlns:r="http://schemas.openxmlformats.org/officeDocument/2006/relationships" id="262" r:id="R1cdd13dce0d14f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7c426e19274c51" /><Relationship Type="http://schemas.openxmlformats.org/officeDocument/2006/relationships/slide" Target="/ppt/slides/slide1.xml" Id="R0ceeefe392844d82" /><Relationship Type="http://schemas.openxmlformats.org/officeDocument/2006/relationships/slide" Target="/ppt/slides/slide2.xml" Id="R64d04db39f434e68" /><Relationship Type="http://schemas.openxmlformats.org/officeDocument/2006/relationships/slide" Target="/ppt/slides/slide3.xml" Id="Rff5d64e82d3a478c" /><Relationship Type="http://schemas.openxmlformats.org/officeDocument/2006/relationships/slide" Target="/ppt/slides/slide4.xml" Id="Rca05f9da970c4c75" /><Relationship Type="http://schemas.openxmlformats.org/officeDocument/2006/relationships/slide" Target="/ppt/slides/slide5.xml" Id="Re5116ae95015461e" /><Relationship Type="http://schemas.openxmlformats.org/officeDocument/2006/relationships/slide" Target="/ppt/slides/slide6.xml" Id="R63bb801bc2d24f21" /><Relationship Type="http://schemas.openxmlformats.org/officeDocument/2006/relationships/slide" Target="/ppt/slides/slide7.xml" Id="R1cdd13dce0d14f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28a856ff941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1c396e56249be" /><Relationship Type="http://schemas.openxmlformats.org/officeDocument/2006/relationships/theme" Target="/ppt/slideMasters/theme/theme1.xml" Id="Ra9263a58ef3147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61c396e56249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65ff8b8d749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5ab49c2004e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09fab802f4d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97ba16c1e46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7d040c0b643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3d707ed854b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47d560b5647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INSTRUMENTCOMPANIET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INSTRUMENTCOMPANIET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24 505 005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−342 193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2 659 800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10 922 973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KAMIC IN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Enebakkveien 150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30 21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salg@instrumentcompaniet.no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www.instrumentcompaniet.no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