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6c7331e6547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124a7a66cd4703"/>
  </p:sldMasterIdLst>
  <p:sldIdLst>
    <p:sldId xmlns:r="http://schemas.openxmlformats.org/officeDocument/2006/relationships" id="256" r:id="Rb1aef491779f47f5"/>
    <p:sldId xmlns:r="http://schemas.openxmlformats.org/officeDocument/2006/relationships" id="257" r:id="R8dbc225f9bdf4fb9"/>
    <p:sldId xmlns:r="http://schemas.openxmlformats.org/officeDocument/2006/relationships" id="258" r:id="R160b2be9ed80435c"/>
    <p:sldId xmlns:r="http://schemas.openxmlformats.org/officeDocument/2006/relationships" id="259" r:id="Refbd77602c3d4f6c"/>
    <p:sldId xmlns:r="http://schemas.openxmlformats.org/officeDocument/2006/relationships" id="260" r:id="R19ddff678e1c44f0"/>
    <p:sldId xmlns:r="http://schemas.openxmlformats.org/officeDocument/2006/relationships" id="261" r:id="Rebbd38d2f9e745c5"/>
    <p:sldId xmlns:r="http://schemas.openxmlformats.org/officeDocument/2006/relationships" id="262" r:id="Rfb8b874ce19f4c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24a7a66cd4703" /><Relationship Type="http://schemas.openxmlformats.org/officeDocument/2006/relationships/slide" Target="/ppt/slides/slide1.xml" Id="Rb1aef491779f47f5" /><Relationship Type="http://schemas.openxmlformats.org/officeDocument/2006/relationships/slide" Target="/ppt/slides/slide2.xml" Id="R8dbc225f9bdf4fb9" /><Relationship Type="http://schemas.openxmlformats.org/officeDocument/2006/relationships/slide" Target="/ppt/slides/slide3.xml" Id="R160b2be9ed80435c" /><Relationship Type="http://schemas.openxmlformats.org/officeDocument/2006/relationships/slide" Target="/ppt/slides/slide4.xml" Id="Refbd77602c3d4f6c" /><Relationship Type="http://schemas.openxmlformats.org/officeDocument/2006/relationships/slide" Target="/ppt/slides/slide5.xml" Id="R19ddff678e1c44f0" /><Relationship Type="http://schemas.openxmlformats.org/officeDocument/2006/relationships/slide" Target="/ppt/slides/slide6.xml" Id="Rebbd38d2f9e745c5" /><Relationship Type="http://schemas.openxmlformats.org/officeDocument/2006/relationships/slide" Target="/ppt/slides/slide7.xml" Id="Rfb8b874ce19f4c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7f9d9a29445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0d28d54b74ddf" /><Relationship Type="http://schemas.openxmlformats.org/officeDocument/2006/relationships/theme" Target="/ppt/slideMasters/theme/theme1.xml" Id="R13712e39111945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f0d28d54b7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fc79f4dd342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13e47a30c4d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7e85770df4e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4c71486fe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29112055a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761eb116944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2b64b05e140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BYGGMESTRENE BERGMANN OG BJØRGAN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BYGGMESTRENE BERGMANN OG BJØRGAN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18 569 803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2 243 271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1 753 290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4 409 401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 BERGMANN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BJØRGAN TORSTEIN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57 26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979 961 839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