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bd27e28b6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a81a70f0941e8"/>
  </p:sldMasterIdLst>
  <p:sldIdLst>
    <p:sldId xmlns:r="http://schemas.openxmlformats.org/officeDocument/2006/relationships" id="256" r:id="Rf469817d09f946b7"/>
    <p:sldId xmlns:r="http://schemas.openxmlformats.org/officeDocument/2006/relationships" id="257" r:id="R16facf944a544f68"/>
    <p:sldId xmlns:r="http://schemas.openxmlformats.org/officeDocument/2006/relationships" id="258" r:id="R8705723e37b4490e"/>
    <p:sldId xmlns:r="http://schemas.openxmlformats.org/officeDocument/2006/relationships" id="259" r:id="Rbd4dc79c8d9e4b01"/>
    <p:sldId xmlns:r="http://schemas.openxmlformats.org/officeDocument/2006/relationships" id="260" r:id="Rd24edf8ceee44eab"/>
    <p:sldId xmlns:r="http://schemas.openxmlformats.org/officeDocument/2006/relationships" id="261" r:id="Rb3fbbacedb1f43af"/>
    <p:sldId xmlns:r="http://schemas.openxmlformats.org/officeDocument/2006/relationships" id="262" r:id="Rbd2628b88e85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a81a70f0941e8" /><Relationship Type="http://schemas.openxmlformats.org/officeDocument/2006/relationships/slide" Target="/ppt/slides/slide1.xml" Id="Rf469817d09f946b7" /><Relationship Type="http://schemas.openxmlformats.org/officeDocument/2006/relationships/slide" Target="/ppt/slides/slide2.xml" Id="R16facf944a544f68" /><Relationship Type="http://schemas.openxmlformats.org/officeDocument/2006/relationships/slide" Target="/ppt/slides/slide3.xml" Id="R8705723e37b4490e" /><Relationship Type="http://schemas.openxmlformats.org/officeDocument/2006/relationships/slide" Target="/ppt/slides/slide4.xml" Id="Rbd4dc79c8d9e4b01" /><Relationship Type="http://schemas.openxmlformats.org/officeDocument/2006/relationships/slide" Target="/ppt/slides/slide5.xml" Id="Rd24edf8ceee44eab" /><Relationship Type="http://schemas.openxmlformats.org/officeDocument/2006/relationships/slide" Target="/ppt/slides/slide6.xml" Id="Rb3fbbacedb1f43af" /><Relationship Type="http://schemas.openxmlformats.org/officeDocument/2006/relationships/slide" Target="/ppt/slides/slide7.xml" Id="Rbd2628b88e85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f44c7ea95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23d06d264421f" /><Relationship Type="http://schemas.openxmlformats.org/officeDocument/2006/relationships/theme" Target="/ppt/slideMasters/theme/theme1.xml" Id="Refe24fe00620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23d06d264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657814334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06add87c6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112bfdf79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7f22ba001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43359b314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d45248320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cd87586da4f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