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d57fb0207d4f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ca3599487b4a3c"/>
  </p:sldMasterIdLst>
  <p:sldIdLst>
    <p:sldId xmlns:r="http://schemas.openxmlformats.org/officeDocument/2006/relationships" id="256" r:id="R1906c6da7c7047f3"/>
    <p:sldId xmlns:r="http://schemas.openxmlformats.org/officeDocument/2006/relationships" id="257" r:id="Rb0c4d920fbec4044"/>
    <p:sldId xmlns:r="http://schemas.openxmlformats.org/officeDocument/2006/relationships" id="258" r:id="Re17eb3ec401147bd"/>
    <p:sldId xmlns:r="http://schemas.openxmlformats.org/officeDocument/2006/relationships" id="259" r:id="R6e5a2e9e1bf3482e"/>
    <p:sldId xmlns:r="http://schemas.openxmlformats.org/officeDocument/2006/relationships" id="260" r:id="R2e08067e4502455a"/>
    <p:sldId xmlns:r="http://schemas.openxmlformats.org/officeDocument/2006/relationships" id="261" r:id="Rd9e0f7d6995f4e53"/>
    <p:sldId xmlns:r="http://schemas.openxmlformats.org/officeDocument/2006/relationships" id="262" r:id="R1d5d4f4127a84f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ca3599487b4a3c" /><Relationship Type="http://schemas.openxmlformats.org/officeDocument/2006/relationships/slide" Target="/ppt/slides/slide1.xml" Id="R1906c6da7c7047f3" /><Relationship Type="http://schemas.openxmlformats.org/officeDocument/2006/relationships/slide" Target="/ppt/slides/slide2.xml" Id="Rb0c4d920fbec4044" /><Relationship Type="http://schemas.openxmlformats.org/officeDocument/2006/relationships/slide" Target="/ppt/slides/slide3.xml" Id="Re17eb3ec401147bd" /><Relationship Type="http://schemas.openxmlformats.org/officeDocument/2006/relationships/slide" Target="/ppt/slides/slide4.xml" Id="R6e5a2e9e1bf3482e" /><Relationship Type="http://schemas.openxmlformats.org/officeDocument/2006/relationships/slide" Target="/ppt/slides/slide5.xml" Id="R2e08067e4502455a" /><Relationship Type="http://schemas.openxmlformats.org/officeDocument/2006/relationships/slide" Target="/ppt/slides/slide6.xml" Id="Rd9e0f7d6995f4e53" /><Relationship Type="http://schemas.openxmlformats.org/officeDocument/2006/relationships/slide" Target="/ppt/slides/slide7.xml" Id="R1d5d4f4127a84f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54cdea875d43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300fd77254860" /><Relationship Type="http://schemas.openxmlformats.org/officeDocument/2006/relationships/theme" Target="/ppt/slideMasters/theme/theme1.xml" Id="R17e84b3d7a5e48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9300fd772548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f285a785444f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46f65973045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53bf1306e46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ed96149cd446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79445c01143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9d487a15443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1222e302740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JOH-SYSTEM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JOH-SYSTEM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325 901 036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325 919 411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ASKO NORGE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Kalbakkvei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16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979 944 721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