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3c7ecccc5c4c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04dca192784a0a"/>
  </p:sldMasterIdLst>
  <p:sldIdLst>
    <p:sldId xmlns:r="http://schemas.openxmlformats.org/officeDocument/2006/relationships" id="256" r:id="R3effb3185cbd401c"/>
    <p:sldId xmlns:r="http://schemas.openxmlformats.org/officeDocument/2006/relationships" id="257" r:id="R4cfc2a9fd3e64567"/>
    <p:sldId xmlns:r="http://schemas.openxmlformats.org/officeDocument/2006/relationships" id="258" r:id="R7ee5fb7f62f742cd"/>
    <p:sldId xmlns:r="http://schemas.openxmlformats.org/officeDocument/2006/relationships" id="259" r:id="R845a745a1c034abe"/>
    <p:sldId xmlns:r="http://schemas.openxmlformats.org/officeDocument/2006/relationships" id="260" r:id="R38c527de434f4e82"/>
    <p:sldId xmlns:r="http://schemas.openxmlformats.org/officeDocument/2006/relationships" id="261" r:id="Rdf1318d85b9545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04dca192784a0a" /><Relationship Type="http://schemas.openxmlformats.org/officeDocument/2006/relationships/slide" Target="/ppt/slides/slide1.xml" Id="R3effb3185cbd401c" /><Relationship Type="http://schemas.openxmlformats.org/officeDocument/2006/relationships/slide" Target="/ppt/slides/slide2.xml" Id="R4cfc2a9fd3e64567" /><Relationship Type="http://schemas.openxmlformats.org/officeDocument/2006/relationships/slide" Target="/ppt/slides/slide3.xml" Id="R7ee5fb7f62f742cd" /><Relationship Type="http://schemas.openxmlformats.org/officeDocument/2006/relationships/slide" Target="/ppt/slides/slide4.xml" Id="R845a745a1c034abe" /><Relationship Type="http://schemas.openxmlformats.org/officeDocument/2006/relationships/slide" Target="/ppt/slides/slide5.xml" Id="R38c527de434f4e82" /><Relationship Type="http://schemas.openxmlformats.org/officeDocument/2006/relationships/slide" Target="/ppt/slides/slide6.xml" Id="Rdf1318d85b9545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0411abcffe4d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1cd46c35de4823" /><Relationship Type="http://schemas.openxmlformats.org/officeDocument/2006/relationships/theme" Target="/ppt/slideMasters/theme/theme1.xml" Id="Re03a4551d17c4c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1cd46c35de48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69eb6305d846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37a62706144e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e422cf7fe849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2b3b83c5864a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500f0892b34b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b81e59911841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ØLEN TREVARE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ØLEN TREVARE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7 082 056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1 889 899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1 477 602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4 953 782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6 126 714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979 941 021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TREVARE AS</a:t>
            </a:r>
          </a:p>
        </p:txBody>
      </p:sp>
    </p:spTree>
  </p:cSld>
  <p:clrMapOvr>
    <a:masterClrMapping xmlns:a="http://schemas.openxmlformats.org/drawingml/2006/main"/>
  </p:clrMapOvr>
</p:sld>
</file>