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96669e72f04b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f07523a127496f"/>
  </p:sldMasterIdLst>
  <p:sldIdLst>
    <p:sldId xmlns:r="http://schemas.openxmlformats.org/officeDocument/2006/relationships" id="256" r:id="Rcf57dc45b8c54d85"/>
    <p:sldId xmlns:r="http://schemas.openxmlformats.org/officeDocument/2006/relationships" id="257" r:id="Rce22a47ff74f4875"/>
    <p:sldId xmlns:r="http://schemas.openxmlformats.org/officeDocument/2006/relationships" id="258" r:id="R98987ee87e784761"/>
    <p:sldId xmlns:r="http://schemas.openxmlformats.org/officeDocument/2006/relationships" id="259" r:id="R459c8bbb721f4c22"/>
    <p:sldId xmlns:r="http://schemas.openxmlformats.org/officeDocument/2006/relationships" id="260" r:id="Rd262e638f0e54705"/>
    <p:sldId xmlns:r="http://schemas.openxmlformats.org/officeDocument/2006/relationships" id="261" r:id="R5a1545481d99468b"/>
    <p:sldId xmlns:r="http://schemas.openxmlformats.org/officeDocument/2006/relationships" id="262" r:id="Rb3aaa34b52dd4f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f07523a127496f" /><Relationship Type="http://schemas.openxmlformats.org/officeDocument/2006/relationships/slide" Target="/ppt/slides/slide1.xml" Id="Rcf57dc45b8c54d85" /><Relationship Type="http://schemas.openxmlformats.org/officeDocument/2006/relationships/slide" Target="/ppt/slides/slide2.xml" Id="Rce22a47ff74f4875" /><Relationship Type="http://schemas.openxmlformats.org/officeDocument/2006/relationships/slide" Target="/ppt/slides/slide3.xml" Id="R98987ee87e784761" /><Relationship Type="http://schemas.openxmlformats.org/officeDocument/2006/relationships/slide" Target="/ppt/slides/slide4.xml" Id="R459c8bbb721f4c22" /><Relationship Type="http://schemas.openxmlformats.org/officeDocument/2006/relationships/slide" Target="/ppt/slides/slide5.xml" Id="Rd262e638f0e54705" /><Relationship Type="http://schemas.openxmlformats.org/officeDocument/2006/relationships/slide" Target="/ppt/slides/slide6.xml" Id="R5a1545481d99468b" /><Relationship Type="http://schemas.openxmlformats.org/officeDocument/2006/relationships/slide" Target="/ppt/slides/slide7.xml" Id="Rb3aaa34b52dd4f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d4181132541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63fbc2d5f4a42" /><Relationship Type="http://schemas.openxmlformats.org/officeDocument/2006/relationships/theme" Target="/ppt/slideMasters/theme/theme1.xml" Id="R6a72d5dff6264a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c63fbc2d5f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1d223bfa0487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af877acb54d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60d3d5ce4b4b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e7e229ae04d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ca95a2bc54e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977da1492b41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4aac9bc9b47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DR.ING. CHRISTOPHER HOEN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DR.ING. CHRISTOPHER HOEN AS ble etablert [år] og holder til i Åmot.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726 898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728 398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CHRISTOPHER HOEN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Bergkrystallen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3340 Åmot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979 940 327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DR.ING. CHRISTOPHER HOEN AS</a:t>
            </a:r>
          </a:p>
        </p:txBody>
      </p:sp>
    </p:spTree>
  </p:cSld>
  <p:clrMapOvr>
    <a:masterClrMapping xmlns:a="http://schemas.openxmlformats.org/drawingml/2006/main"/>
  </p:clrMapOvr>
</p:sld>
</file>