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21ae4c3b4045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41a0a2b72d4c66"/>
  </p:sldMasterIdLst>
  <p:sldIdLst>
    <p:sldId xmlns:r="http://schemas.openxmlformats.org/officeDocument/2006/relationships" id="256" r:id="Rd514a32e128f4b1a"/>
    <p:sldId xmlns:r="http://schemas.openxmlformats.org/officeDocument/2006/relationships" id="257" r:id="Rf7b10bc459c44c48"/>
    <p:sldId xmlns:r="http://schemas.openxmlformats.org/officeDocument/2006/relationships" id="258" r:id="Rcea79536c51c4639"/>
    <p:sldId xmlns:r="http://schemas.openxmlformats.org/officeDocument/2006/relationships" id="259" r:id="Rfd87431da71d410d"/>
    <p:sldId xmlns:r="http://schemas.openxmlformats.org/officeDocument/2006/relationships" id="260" r:id="R84a6cbd3868448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41a0a2b72d4c66" /><Relationship Type="http://schemas.openxmlformats.org/officeDocument/2006/relationships/slide" Target="/ppt/slides/slide1.xml" Id="Rd514a32e128f4b1a" /><Relationship Type="http://schemas.openxmlformats.org/officeDocument/2006/relationships/slide" Target="/ppt/slides/slide2.xml" Id="Rf7b10bc459c44c48" /><Relationship Type="http://schemas.openxmlformats.org/officeDocument/2006/relationships/slide" Target="/ppt/slides/slide3.xml" Id="Rcea79536c51c4639" /><Relationship Type="http://schemas.openxmlformats.org/officeDocument/2006/relationships/slide" Target="/ppt/slides/slide4.xml" Id="Rfd87431da71d410d" /><Relationship Type="http://schemas.openxmlformats.org/officeDocument/2006/relationships/slide" Target="/ppt/slides/slide5.xml" Id="R84a6cbd3868448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cac2e67a184c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f8a1553ba431a" /><Relationship Type="http://schemas.openxmlformats.org/officeDocument/2006/relationships/theme" Target="/ppt/slideMasters/theme/theme1.xml" Id="Rd0b1d2bfdf494d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0f8a1553ba43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514563d7b46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17da60fab41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850870fcc4a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08400b72a44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7e0a919044a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 OUTLET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OUTLET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979 922 213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