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6f2b7dc75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f17edd7f7546b0"/>
  </p:sldMasterIdLst>
  <p:sldIdLst>
    <p:sldId xmlns:r="http://schemas.openxmlformats.org/officeDocument/2006/relationships" id="256" r:id="R680ec265a5b54703"/>
    <p:sldId xmlns:r="http://schemas.openxmlformats.org/officeDocument/2006/relationships" id="257" r:id="Rbb061a7f254041cc"/>
    <p:sldId xmlns:r="http://schemas.openxmlformats.org/officeDocument/2006/relationships" id="258" r:id="R7e26fa297ceb4ac2"/>
    <p:sldId xmlns:r="http://schemas.openxmlformats.org/officeDocument/2006/relationships" id="259" r:id="R573eda2ae2f14d55"/>
    <p:sldId xmlns:r="http://schemas.openxmlformats.org/officeDocument/2006/relationships" id="260" r:id="R0941495b9bdc48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17edd7f7546b0" /><Relationship Type="http://schemas.openxmlformats.org/officeDocument/2006/relationships/slide" Target="/ppt/slides/slide1.xml" Id="R680ec265a5b54703" /><Relationship Type="http://schemas.openxmlformats.org/officeDocument/2006/relationships/slide" Target="/ppt/slides/slide2.xml" Id="Rbb061a7f254041cc" /><Relationship Type="http://schemas.openxmlformats.org/officeDocument/2006/relationships/slide" Target="/ppt/slides/slide3.xml" Id="R7e26fa297ceb4ac2" /><Relationship Type="http://schemas.openxmlformats.org/officeDocument/2006/relationships/slide" Target="/ppt/slides/slide4.xml" Id="R573eda2ae2f14d55" /><Relationship Type="http://schemas.openxmlformats.org/officeDocument/2006/relationships/slide" Target="/ppt/slides/slide5.xml" Id="R0941495b9bdc48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2935a604f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45ef5ec3f4e75" /><Relationship Type="http://schemas.openxmlformats.org/officeDocument/2006/relationships/theme" Target="/ppt/slideMasters/theme/theme1.xml" Id="Rffb4afb994134e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245ef5ec3f4e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8a6ebc5a64e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4a6276c42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7b9143433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28f5208f141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e89b784d143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