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d75bc7b43c4d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5c730e13554da4"/>
  </p:sldMasterIdLst>
  <p:sldIdLst>
    <p:sldId xmlns:r="http://schemas.openxmlformats.org/officeDocument/2006/relationships" id="256" r:id="R84c824aedcc04481"/>
    <p:sldId xmlns:r="http://schemas.openxmlformats.org/officeDocument/2006/relationships" id="257" r:id="Ra0ec7c70cb0a44a4"/>
    <p:sldId xmlns:r="http://schemas.openxmlformats.org/officeDocument/2006/relationships" id="258" r:id="Rc18eb983f5c540c6"/>
    <p:sldId xmlns:r="http://schemas.openxmlformats.org/officeDocument/2006/relationships" id="259" r:id="Raf302af124984541"/>
    <p:sldId xmlns:r="http://schemas.openxmlformats.org/officeDocument/2006/relationships" id="260" r:id="Re38aebfff4b24cba"/>
    <p:sldId xmlns:r="http://schemas.openxmlformats.org/officeDocument/2006/relationships" id="261" r:id="R80f161631ca84f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c730e13554da4" /><Relationship Type="http://schemas.openxmlformats.org/officeDocument/2006/relationships/slide" Target="/ppt/slides/slide1.xml" Id="R84c824aedcc04481" /><Relationship Type="http://schemas.openxmlformats.org/officeDocument/2006/relationships/slide" Target="/ppt/slides/slide2.xml" Id="Ra0ec7c70cb0a44a4" /><Relationship Type="http://schemas.openxmlformats.org/officeDocument/2006/relationships/slide" Target="/ppt/slides/slide3.xml" Id="Rc18eb983f5c540c6" /><Relationship Type="http://schemas.openxmlformats.org/officeDocument/2006/relationships/slide" Target="/ppt/slides/slide4.xml" Id="Raf302af124984541" /><Relationship Type="http://schemas.openxmlformats.org/officeDocument/2006/relationships/slide" Target="/ppt/slides/slide5.xml" Id="Re38aebfff4b24cba" /><Relationship Type="http://schemas.openxmlformats.org/officeDocument/2006/relationships/slide" Target="/ppt/slides/slide6.xml" Id="R80f161631ca84f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a169d6fef47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dd99610f446f9" /><Relationship Type="http://schemas.openxmlformats.org/officeDocument/2006/relationships/theme" Target="/ppt/slideMasters/theme/theme1.xml" Id="R0a90050f3f014c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3dd99610f446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1a537855f4a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81c0baef749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f139fb61945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7cbbe421147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b471aa54448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6ba1474e642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K REGNSKAP Heidi Kjellesvig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REGNSKAP Heidi Kjellesvig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K REGNSKAP Heidi Kjellesvig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REGNSKAP Heidi Kjellesvig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REGNSKAP Heidi Kjellesvig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REGNSKAP Heidi Kjellesvig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425 909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425 909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178 382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REGNSKAP Heidi Kjellesvig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Dalsbergstien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heidi@hkregnskap.net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979 919 476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REGNSKAP Heidi Kjellesvig</a:t>
            </a:r>
          </a:p>
        </p:txBody>
      </p:sp>
    </p:spTree>
  </p:cSld>
  <p:clrMapOvr>
    <a:masterClrMapping xmlns:a="http://schemas.openxmlformats.org/drawingml/2006/main"/>
  </p:clrMapOvr>
</p:sld>
</file>