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2127d5b7b074a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f8888d452b04170"/>
  </p:sldMasterIdLst>
  <p:sldIdLst>
    <p:sldId xmlns:r="http://schemas.openxmlformats.org/officeDocument/2006/relationships" id="256" r:id="R0524c8656d114349"/>
    <p:sldId xmlns:r="http://schemas.openxmlformats.org/officeDocument/2006/relationships" id="257" r:id="Re3af4ab318554621"/>
    <p:sldId xmlns:r="http://schemas.openxmlformats.org/officeDocument/2006/relationships" id="258" r:id="R958424f0fe4547f3"/>
    <p:sldId xmlns:r="http://schemas.openxmlformats.org/officeDocument/2006/relationships" id="259" r:id="R0be190b281f94c54"/>
    <p:sldId xmlns:r="http://schemas.openxmlformats.org/officeDocument/2006/relationships" id="260" r:id="Rf86f4141d7b2462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f8888d452b04170" /><Relationship Type="http://schemas.openxmlformats.org/officeDocument/2006/relationships/slide" Target="/ppt/slides/slide1.xml" Id="R0524c8656d114349" /><Relationship Type="http://schemas.openxmlformats.org/officeDocument/2006/relationships/slide" Target="/ppt/slides/slide2.xml" Id="Re3af4ab318554621" /><Relationship Type="http://schemas.openxmlformats.org/officeDocument/2006/relationships/slide" Target="/ppt/slides/slide3.xml" Id="R958424f0fe4547f3" /><Relationship Type="http://schemas.openxmlformats.org/officeDocument/2006/relationships/slide" Target="/ppt/slides/slide4.xml" Id="R0be190b281f94c54" /><Relationship Type="http://schemas.openxmlformats.org/officeDocument/2006/relationships/slide" Target="/ppt/slides/slide5.xml" Id="Rf86f4141d7b2462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df8ed571b6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1ac672d964cc3" /><Relationship Type="http://schemas.openxmlformats.org/officeDocument/2006/relationships/theme" Target="/ppt/slideMasters/theme/theme1.xml" Id="R6c98fe3aea864c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a1ac672d964c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23e008a3547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812634df1048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9245e8cc544e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9fcc75efd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6cbde78e8b43b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HANSEN GRAVING OG TRANSPORT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GRAVING OG TRANSPORT ble etablert [år] og holder til i Borre.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Kimestadveien 111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3184 Borre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07 45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979 826 621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HANSEN GRAVING OG TRANSPORT</a:t>
            </a:r>
          </a:p>
        </p:txBody>
      </p:sp>
    </p:spTree>
  </p:cSld>
  <p:clrMapOvr>
    <a:masterClrMapping xmlns:a="http://schemas.openxmlformats.org/drawingml/2006/main"/>
  </p:clrMapOvr>
</p:sld>
</file>