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416a5376649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7284b2fbda4fec"/>
  </p:sldMasterIdLst>
  <p:sldIdLst>
    <p:sldId xmlns:r="http://schemas.openxmlformats.org/officeDocument/2006/relationships" id="256" r:id="R480e30fe15624b6b"/>
    <p:sldId xmlns:r="http://schemas.openxmlformats.org/officeDocument/2006/relationships" id="257" r:id="Rfc452fc27dc04ebf"/>
    <p:sldId xmlns:r="http://schemas.openxmlformats.org/officeDocument/2006/relationships" id="258" r:id="R5c290d1721b14c63"/>
    <p:sldId xmlns:r="http://schemas.openxmlformats.org/officeDocument/2006/relationships" id="259" r:id="R788cd48fa8434afd"/>
    <p:sldId xmlns:r="http://schemas.openxmlformats.org/officeDocument/2006/relationships" id="260" r:id="R57ecc5311b504c42"/>
    <p:sldId xmlns:r="http://schemas.openxmlformats.org/officeDocument/2006/relationships" id="261" r:id="R04f881d9643e4251"/>
    <p:sldId xmlns:r="http://schemas.openxmlformats.org/officeDocument/2006/relationships" id="262" r:id="Rf4ea8d1d35df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284b2fbda4fec" /><Relationship Type="http://schemas.openxmlformats.org/officeDocument/2006/relationships/slide" Target="/ppt/slides/slide1.xml" Id="R480e30fe15624b6b" /><Relationship Type="http://schemas.openxmlformats.org/officeDocument/2006/relationships/slide" Target="/ppt/slides/slide2.xml" Id="Rfc452fc27dc04ebf" /><Relationship Type="http://schemas.openxmlformats.org/officeDocument/2006/relationships/slide" Target="/ppt/slides/slide3.xml" Id="R5c290d1721b14c63" /><Relationship Type="http://schemas.openxmlformats.org/officeDocument/2006/relationships/slide" Target="/ppt/slides/slide4.xml" Id="R788cd48fa8434afd" /><Relationship Type="http://schemas.openxmlformats.org/officeDocument/2006/relationships/slide" Target="/ppt/slides/slide5.xml" Id="R57ecc5311b504c42" /><Relationship Type="http://schemas.openxmlformats.org/officeDocument/2006/relationships/slide" Target="/ppt/slides/slide6.xml" Id="R04f881d9643e4251" /><Relationship Type="http://schemas.openxmlformats.org/officeDocument/2006/relationships/slide" Target="/ppt/slides/slide7.xml" Id="Rf4ea8d1d35df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2236577bc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84153b1314ee9" /><Relationship Type="http://schemas.openxmlformats.org/officeDocument/2006/relationships/theme" Target="/ppt/slideMasters/theme/theme1.xml" Id="R2891b930e9e74e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984153b1314e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8394fb41c43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8b423137a4b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061159104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1b4f7e7d244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d0f0dce764d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7d04f3b4946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f0feb190942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